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notesSlides/notesSlide4.xml" ContentType="application/vnd.openxmlformats-officedocument.presentationml.notesSlide+xml"/>
  <Override PartName="/ppt/notesSlides/notesSlide5.xml" ContentType="application/vnd.openxmlformats-officedocument.presentationml.notesSlide+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notesSlides/notesSlide6.xml" ContentType="application/vnd.openxmlformats-officedocument.presentationml.notesSlide+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0.xml" ContentType="application/inkml+xml"/>
  <Override PartName="/ppt/ink/ink221.xml" ContentType="application/inkml+xml"/>
  <Override PartName="/ppt/ink/ink222.xml" ContentType="application/inkml+xml"/>
  <Override PartName="/ppt/ink/ink223.xml" ContentType="application/inkml+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ink/ink236.xml" ContentType="application/inkml+xml"/>
  <Override PartName="/ppt/ink/ink237.xml" ContentType="application/inkml+xml"/>
  <Override PartName="/ppt/ink/ink238.xml" ContentType="application/inkml+xml"/>
  <Override PartName="/ppt/ink/ink239.xml" ContentType="application/inkml+xml"/>
  <Override PartName="/ppt/ink/ink240.xml" ContentType="application/inkml+xml"/>
  <Override PartName="/ppt/ink/ink241.xml" ContentType="application/inkml+xml"/>
  <Override PartName="/ppt/ink/ink242.xml" ContentType="application/inkml+xml"/>
  <Override PartName="/ppt/ink/ink243.xml" ContentType="application/inkml+xml"/>
  <Override PartName="/ppt/ink/ink244.xml" ContentType="application/inkml+xml"/>
  <Override PartName="/ppt/ink/ink245.xml" ContentType="application/inkml+xml"/>
  <Override PartName="/ppt/ink/ink246.xml" ContentType="application/inkml+xml"/>
  <Override PartName="/ppt/ink/ink247.xml" ContentType="application/inkml+xml"/>
  <Override PartName="/ppt/ink/ink248.xml" ContentType="application/inkml+xml"/>
  <Override PartName="/ppt/ink/ink249.xml" ContentType="application/inkml+xml"/>
  <Override PartName="/ppt/ink/ink250.xml" ContentType="application/inkml+xml"/>
  <Override PartName="/ppt/ink/ink251.xml" ContentType="application/inkml+xml"/>
  <Override PartName="/ppt/ink/ink252.xml" ContentType="application/inkml+xml"/>
  <Override PartName="/ppt/ink/ink253.xml" ContentType="application/inkml+xml"/>
  <Override PartName="/ppt/ink/ink254.xml" ContentType="application/inkml+xml"/>
  <Override PartName="/ppt/ink/ink255.xml" ContentType="application/inkml+xml"/>
  <Override PartName="/ppt/ink/ink256.xml" ContentType="application/inkml+xml"/>
  <Override PartName="/ppt/ink/ink257.xml" ContentType="application/inkml+xml"/>
  <Override PartName="/ppt/ink/ink258.xml" ContentType="application/inkml+xml"/>
  <Override PartName="/ppt/ink/ink259.xml" ContentType="application/inkml+xml"/>
  <Override PartName="/ppt/ink/ink260.xml" ContentType="application/inkml+xml"/>
  <Override PartName="/ppt/ink/ink261.xml" ContentType="application/inkml+xml"/>
  <Override PartName="/ppt/ink/ink262.xml" ContentType="application/inkml+xml"/>
  <Override PartName="/ppt/ink/ink263.xml" ContentType="application/inkml+xml"/>
  <Override PartName="/ppt/ink/ink264.xml" ContentType="application/inkml+xml"/>
  <Override PartName="/ppt/ink/ink265.xml" ContentType="application/inkml+xml"/>
  <Override PartName="/ppt/ink/ink266.xml" ContentType="application/inkml+xml"/>
  <Override PartName="/ppt/ink/ink267.xml" ContentType="application/inkml+xml"/>
  <Override PartName="/ppt/ink/ink268.xml" ContentType="application/inkml+xml"/>
  <Override PartName="/ppt/ink/ink269.xml" ContentType="application/inkml+xml"/>
  <Override PartName="/ppt/ink/ink270.xml" ContentType="application/inkml+xml"/>
  <Override PartName="/ppt/ink/ink271.xml" ContentType="application/inkml+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4"/>
  </p:notesMasterIdLst>
  <p:sldIdLst>
    <p:sldId id="256" r:id="rId2"/>
    <p:sldId id="257" r:id="rId3"/>
    <p:sldId id="258" r:id="rId4"/>
    <p:sldId id="259" r:id="rId5"/>
    <p:sldId id="260" r:id="rId6"/>
    <p:sldId id="313" r:id="rId7"/>
    <p:sldId id="314" r:id="rId8"/>
    <p:sldId id="315" r:id="rId9"/>
    <p:sldId id="423" r:id="rId10"/>
    <p:sldId id="316" r:id="rId11"/>
    <p:sldId id="317" r:id="rId12"/>
    <p:sldId id="318" r:id="rId13"/>
    <p:sldId id="319" r:id="rId14"/>
    <p:sldId id="320" r:id="rId15"/>
    <p:sldId id="321" r:id="rId16"/>
    <p:sldId id="322" r:id="rId17"/>
    <p:sldId id="323" r:id="rId18"/>
    <p:sldId id="324" r:id="rId19"/>
    <p:sldId id="325" r:id="rId20"/>
    <p:sldId id="326" r:id="rId21"/>
    <p:sldId id="327" r:id="rId22"/>
    <p:sldId id="328" r:id="rId23"/>
    <p:sldId id="336" r:id="rId24"/>
    <p:sldId id="337" r:id="rId25"/>
    <p:sldId id="261" r:id="rId26"/>
    <p:sldId id="262" r:id="rId27"/>
    <p:sldId id="263" r:id="rId28"/>
    <p:sldId id="264" r:id="rId29"/>
    <p:sldId id="265" r:id="rId30"/>
    <p:sldId id="266" r:id="rId31"/>
    <p:sldId id="268" r:id="rId32"/>
    <p:sldId id="269" r:id="rId33"/>
    <p:sldId id="270" r:id="rId34"/>
    <p:sldId id="271" r:id="rId35"/>
    <p:sldId id="272" r:id="rId36"/>
    <p:sldId id="273" r:id="rId37"/>
    <p:sldId id="274" r:id="rId38"/>
    <p:sldId id="275" r:id="rId39"/>
    <p:sldId id="276" r:id="rId40"/>
    <p:sldId id="329" r:id="rId41"/>
    <p:sldId id="357" r:id="rId42"/>
    <p:sldId id="358" r:id="rId43"/>
    <p:sldId id="330" r:id="rId44"/>
    <p:sldId id="356" r:id="rId45"/>
    <p:sldId id="331" r:id="rId46"/>
    <p:sldId id="332" r:id="rId47"/>
    <p:sldId id="359" r:id="rId48"/>
    <p:sldId id="333" r:id="rId49"/>
    <p:sldId id="341" r:id="rId50"/>
    <p:sldId id="342" r:id="rId51"/>
    <p:sldId id="346" r:id="rId52"/>
    <p:sldId id="338" r:id="rId53"/>
    <p:sldId id="339" r:id="rId54"/>
    <p:sldId id="343" r:id="rId55"/>
    <p:sldId id="344" r:id="rId56"/>
    <p:sldId id="345" r:id="rId57"/>
    <p:sldId id="349" r:id="rId58"/>
    <p:sldId id="350" r:id="rId59"/>
    <p:sldId id="352" r:id="rId60"/>
    <p:sldId id="353" r:id="rId61"/>
    <p:sldId id="355" r:id="rId62"/>
    <p:sldId id="334" r:id="rId63"/>
    <p:sldId id="335" r:id="rId64"/>
    <p:sldId id="381" r:id="rId65"/>
    <p:sldId id="382" r:id="rId66"/>
    <p:sldId id="387" r:id="rId67"/>
    <p:sldId id="383" r:id="rId68"/>
    <p:sldId id="385" r:id="rId69"/>
    <p:sldId id="386" r:id="rId70"/>
    <p:sldId id="384" r:id="rId71"/>
    <p:sldId id="277" r:id="rId72"/>
    <p:sldId id="278" r:id="rId73"/>
    <p:sldId id="279" r:id="rId74"/>
    <p:sldId id="281" r:id="rId75"/>
    <p:sldId id="285" r:id="rId76"/>
    <p:sldId id="282" r:id="rId77"/>
    <p:sldId id="283" r:id="rId78"/>
    <p:sldId id="284" r:id="rId79"/>
    <p:sldId id="286" r:id="rId80"/>
    <p:sldId id="287" r:id="rId81"/>
    <p:sldId id="288" r:id="rId82"/>
    <p:sldId id="289" r:id="rId83"/>
    <p:sldId id="380" r:id="rId84"/>
    <p:sldId id="388" r:id="rId85"/>
    <p:sldId id="307" r:id="rId86"/>
    <p:sldId id="308" r:id="rId87"/>
    <p:sldId id="310" r:id="rId88"/>
    <p:sldId id="291" r:id="rId89"/>
    <p:sldId id="292" r:id="rId90"/>
    <p:sldId id="293" r:id="rId91"/>
    <p:sldId id="295" r:id="rId92"/>
    <p:sldId id="296" r:id="rId93"/>
    <p:sldId id="309" r:id="rId94"/>
    <p:sldId id="299" r:id="rId95"/>
    <p:sldId id="300" r:id="rId96"/>
    <p:sldId id="301" r:id="rId97"/>
    <p:sldId id="302" r:id="rId98"/>
    <p:sldId id="311" r:id="rId99"/>
    <p:sldId id="312" r:id="rId100"/>
    <p:sldId id="304" r:id="rId101"/>
    <p:sldId id="375" r:id="rId102"/>
    <p:sldId id="377" r:id="rId103"/>
    <p:sldId id="378" r:id="rId104"/>
    <p:sldId id="389" r:id="rId105"/>
    <p:sldId id="418" r:id="rId106"/>
    <p:sldId id="419" r:id="rId107"/>
    <p:sldId id="420" r:id="rId108"/>
    <p:sldId id="390" r:id="rId109"/>
    <p:sldId id="391" r:id="rId110"/>
    <p:sldId id="422" r:id="rId111"/>
    <p:sldId id="407" r:id="rId112"/>
    <p:sldId id="393" r:id="rId113"/>
    <p:sldId id="394" r:id="rId114"/>
    <p:sldId id="395" r:id="rId115"/>
    <p:sldId id="396" r:id="rId116"/>
    <p:sldId id="397" r:id="rId117"/>
    <p:sldId id="402" r:id="rId118"/>
    <p:sldId id="403" r:id="rId119"/>
    <p:sldId id="404" r:id="rId120"/>
    <p:sldId id="405" r:id="rId121"/>
    <p:sldId id="406" r:id="rId122"/>
    <p:sldId id="408" r:id="rId123"/>
    <p:sldId id="409" r:id="rId124"/>
    <p:sldId id="410" r:id="rId125"/>
    <p:sldId id="411" r:id="rId126"/>
    <p:sldId id="412" r:id="rId127"/>
    <p:sldId id="413" r:id="rId128"/>
    <p:sldId id="416" r:id="rId129"/>
    <p:sldId id="417" r:id="rId130"/>
    <p:sldId id="414" r:id="rId131"/>
    <p:sldId id="415" r:id="rId132"/>
    <p:sldId id="392" r:id="rId1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6" autoAdjust="0"/>
    <p:restoredTop sz="94660"/>
  </p:normalViewPr>
  <p:slideViewPr>
    <p:cSldViewPr snapToGrid="0">
      <p:cViewPr varScale="1">
        <p:scale>
          <a:sx n="103" d="100"/>
          <a:sy n="103" d="100"/>
        </p:scale>
        <p:origin x="632"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tableStyles" Target="tableStyle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notesMaster" Target="notesMasters/notesMaster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presProps" Target="pres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3.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243.wmf"/><Relationship Id="rId2" Type="http://schemas.openxmlformats.org/officeDocument/2006/relationships/image" Target="../media/image242.wmf"/><Relationship Id="rId1" Type="http://schemas.openxmlformats.org/officeDocument/2006/relationships/image" Target="../media/image241.wmf"/><Relationship Id="rId6" Type="http://schemas.openxmlformats.org/officeDocument/2006/relationships/image" Target="../media/image246.wmf"/><Relationship Id="rId5" Type="http://schemas.openxmlformats.org/officeDocument/2006/relationships/image" Target="../media/image245.wmf"/><Relationship Id="rId4" Type="http://schemas.openxmlformats.org/officeDocument/2006/relationships/image" Target="../media/image244.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253.wmf"/><Relationship Id="rId1" Type="http://schemas.openxmlformats.org/officeDocument/2006/relationships/image" Target="../media/image252.w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269.wmf"/><Relationship Id="rId1" Type="http://schemas.openxmlformats.org/officeDocument/2006/relationships/image" Target="../media/image268.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72.emf"/></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9T03:39:45.271"/>
    </inkml:context>
    <inkml:brush xml:id="br0">
      <inkml:brushProperty name="width" value="0.08571" units="cm"/>
      <inkml:brushProperty name="height" value="0.08571" units="cm"/>
      <inkml:brushProperty name="color" value="#AB008B"/>
    </inkml:brush>
  </inkml:definitions>
  <inkml:trace contextRef="#ctx0" brushRef="#br0">80 226 16042,'0'-19'-23,"0"22"68,0 48 11,0 18-56,0 5 23,0-1-12,0-10 0,0-10-11,0-15 11,0-13 0,0-12 270,0-7 1277,0-5-1312,0-22-201,0-15 11,-7-31 11,1-19-67,-3-11-278,5-3 278,2 7 0,5 19-67,4 22 22,6 21-89,5 18-102,4 7 12,3 6-45,2 13 68,2 3 254,-5 14-198,-4 2 44,-5-2 67,-8 3 34,-3-4-11,-7 11 33,-10-12 1,-6 5 10,-10-15-10,-4-4-12,0-4-22,-2-5 0,1-2-337,6-3-503,6 0-1188,11-5-550,5-6 124,20-8 2465,12-8 0,-6 11 0,3 2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9T03:39:49.832"/>
    </inkml:context>
    <inkml:brush xml:id="br0">
      <inkml:brushProperty name="width" value="0.08571" units="cm"/>
      <inkml:brushProperty name="height" value="0.08571" units="cm"/>
      <inkml:brushProperty name="color" value="#AB008B"/>
    </inkml:brush>
  </inkml:definitions>
  <inkml:trace contextRef="#ctx0" brushRef="#br0">1 0 15011,'0'2'-191,"0"12"236,0 34 1,0 8-35,0 5-11,0-2-1547,0 0-1220,0-1 2767,0-2 0,0-23 0,0-9 0</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8T19:08:13.189"/>
    </inkml:context>
    <inkml:brush xml:id="br0">
      <inkml:brushProperty name="width" value="0.08571" units="cm"/>
      <inkml:brushProperty name="height" value="0.08571" units="cm"/>
      <inkml:brushProperty name="color" value="#AB008B"/>
    </inkml:brush>
  </inkml:definitions>
  <inkml:trace contextRef="#ctx0" brushRef="#br0">248 502 9409,'0'-14'4202,"0"3"-3530,0 11 292,0 0-763,-23-37-111,5 28-57,-22-28 1,10 37-23,-1 11-11,-1 6 0,5 14 0,5 4 0,8 0 0,6 1 0,6-4-45,4-5-436,11-6-58,9-10 159,11-5 156,5-5 101,0-9 123,-2-8 33,-4-15 23,-8-7 112,-6-9 358,-4-6 2,-7-8-24,-3-9-135,-4-5-22,0 0 12,-4 6-157,-3 16-79,-1 18-100,0 17-23,4 12-146,1 5 34,0 16 112,-1 16 0,-1 26 0,-1 20 0,1 8-194,1 4 194,2-5 0,1-8-123,1-9-304,4-13-88,9-13-471,12-12-190,14-12-797,10-9-1489,8-5 3516,-4-3 0,-21 0 0,-11 0 1</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8T19:08:14.980"/>
    </inkml:context>
    <inkml:brush xml:id="br0">
      <inkml:brushProperty name="width" value="0.08571" units="cm"/>
      <inkml:brushProperty name="height" value="0.08571" units="cm"/>
      <inkml:brushProperty name="color" value="#AB008B"/>
    </inkml:brush>
  </inkml:definitions>
  <inkml:trace contextRef="#ctx0" brushRef="#br0">309 86 13476,'-59'-40'818,"7"9"-729,29 29-77,-2 2-12,1 4-34,-1 10 34,1 11 22,1 10-22,2 7 0,5 2-22,5 2 22,7-6 0,3-4 0,2-7 0,10-9 0,7-7 0,11-7 0,5-4 67,1-5-56,0-11 12,-3-7 55,-4-14-33,-7-3 112,-5-2 202,-6 2 33,-5 6-123,-2 6-79,-3 9-67,0 9-44,0 4-236,0 4 135,0 17 10,0 4 12,0 17 0,5-2 0,7-1 12,9-6 10,6-5 0,2-10-22,3-5 34,0-5-23,2-3 0,-2-4-11,0-9 0,-6-8 0,-1-8 23,-8-7 10,-5 0-21,-6-3-1,-4 1-11,-2 4 0,0 4-11,-8 7-23,-2 7 34,-9 6-45,-3 6 12,-1 2 10,0 1-22,0 2 1,6 8-12,5 3 33,6 6 12,5 0-11,2-1-23,10-2-11,10-5-11,10-5 55,7-3-10,-1-3 22,1 0 11,-3-7 12,0-5-23,-6-4 0,-3-3 0,-9 7 78,-5 2 45,-7 5 45,-2 2-101,-3 1-201,0 2 134,0 12 0,-5 4 0,2 15 0,-3-1-22,3 2 10,1-8 12,2-2 0,4-8 34,4-4-34,10-5 56,7-4-45,7-2 23,3-11-1,1-5-33,-4-12 45,-5 1-45,-7-1 56,-6 5 23,-7 6-23,-4 8-12,-1 5-44,-2 4-168,0 1 135,0 5 33,0 9 0,0 8 0,0 8-23,0-3 1,0-1-124,4-5-122,5-6 44,7-4 89,5-6 135,5-4 0,2-5 0,1-10 34,1-9-23,-4-7 157,-1-2 90,-8 5 44,-5 6-56,-8 7-111,-1 8-135,-3 3-112,0 3 67,0 15 45,-4 9 0,-2 22 0,-4 6 0,1 10 0,3 3 0,3 2 0,1 1 22,2-4-10,-1-2-12,-1-5-12,-2-5 12,-1-5 0,-1-8-11,-1-7-34,-4-8 45,-3-8 0,-9-9 12,-10-4 10,-10-13-11,-7-13 34,1-16-45,7-15 45,14-4-3414,13-1 3369,10 4 0,21 4-23,12 7 0,26 4 1,12 7 11,8 5-258,2 7-325,-1 5-1008,-3 4-1378,-5 6 2980,-9 3 0,-25 3 0,-11 0 0</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8T19:08:15.914"/>
    </inkml:context>
    <inkml:brush xml:id="br0">
      <inkml:brushProperty name="width" value="0.08571" units="cm"/>
      <inkml:brushProperty name="height" value="0.08571" units="cm"/>
      <inkml:brushProperty name="color" value="#AB008B"/>
    </inkml:brush>
  </inkml:definitions>
  <inkml:trace contextRef="#ctx0" brushRef="#br0">83 32 15605,'0'-24'-34,"0"17"46,2 29 10,-2 24-11,1 16-11,-1 13 34,0 8 11,0 1-45,-6-3 22,-4-9-11,-7-9 12,0-13-23,3-12 33,3-13 12,5-11 56,3-8 134,2-4 639,1-2-874,19-7 0,9-6-22,21-6-90,3-4-650,-3 7-269,-5 0-773,-7 5-426,-5 6-661,-5-1 2891,-1 4 0,-12 1 0,-3-1 0</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8T19:08:17.555"/>
    </inkml:context>
    <inkml:brush xml:id="br0">
      <inkml:brushProperty name="width" value="0.08571" units="cm"/>
      <inkml:brushProperty name="height" value="0.08571" units="cm"/>
      <inkml:brushProperty name="color" value="#AB008B"/>
    </inkml:brush>
  </inkml:definitions>
  <inkml:trace contextRef="#ctx0" brushRef="#br0">153 327 10081,'-6'-12'3103,"0"2"-2822,6 10-191,0 0 22,-38 14 11,16 8-33,-27 18-79,31 6 34,9 1-23,5 0 12,4-7-1,8-6 23,7-9 0,12-12 0,8-6-22,5-5-34,1-10 44,-1-7-44,-6-14 0,-10-10 0,-7-8 34,-9-6-23,-4-4 23,-4-3 134,-7 4 33,-7 5-66,-11 13-102,-7 9-33,0 15-22,-2 6 0,6 7-57,4 11 68,6 9-11,7 15 22,5 8-23,5-2 23,3-4 0,10-7 23,6-8-23,10-7-56,5-7 44,2-3 12,3-3 12,-1-2 55,0-7-67,-4-3 11,-2-8-11,-7-1 45,-3 3 56,-8 2 146,-4 7-57,-6 4-89,-2 2-269,-1 2 112,0 12 56,0 7 11,0 17-11,0 5 0,0 2 11,0-3 1,7-5-12,3-7 0,10-8-45,3-6-45,3-9 90,3-3-11,-2-4 33,1-12-22,-5-9 12,-3-12 32,-6-6 46,-5 1 78,-5 2 22,-3 7 12,-1 9-135,0 8-67,0 8-11,0 3-79,0 3 79,0 12 11,0 10-33,0 15 33,0 5 0,0-3-12,0-5 12,10-9-22,2-8-90,12-8 0,1-5-45,2-6 124,1-9-35,-2-8 24,-3-11-12,-5-5 33,-4-3 23,-8-4 11,-2-5-11,-4 1 34,0 1-34,0 7-11,-4 9 0,-2 8-1,-5 9-10,-3 6-23,2 5 0,-2 1-11,2 4 0,1 8 0,3 8 22,4 7 23,3 2-23,1-2-89,8-3-213,5-5 123,11-6-89,5-7-23,6-3-34,3-3 1,4-4 111,-1-7 202,-4-7 45,-5-8 12,-8-2 77,-8-3 214,-6 1 122,-7 0 13,-1 5-35,-5 4-90,-9 5-145,-7 9 34,-8 3 0,-4 4-78,2 4-68,1 12-34,7 10-22,4 14-11,9 7 11,4 4 11,7 2 11,11-5-22,9-6 12,16-10-12,7-8-56,8-13-90,2-5 90,-2-6 11,-1-11 45,-8-5 56,-3-14-56,-6-3 23,-7-4-379,0-49 390,-16 32 112,1-33-113,-14 47-22,-10 10-11,-4 9-11,-12 7 11,-2 9 400,0 3-478,4 10 33,3 8 23,4 10 22,6 6-45,5-3 34,5-2-113,1-6-11,1-4-22,9-6 146,4-3 0,12-5 11,3-1 34,4-4-1,-1-7-10,0-4-23,-5-6 33,-2 1-22,-7 4 23,-4 4-34,-8 5-11,-2 3-135,-4 2 135,0 14 11,0 6 0,0 18 0,0 4 11,0-1-11,0-1 0,0-5 0,0-6 11,0-4 1,7-8 21,3-4-33,10-4-425,5-5-1054,6-2-2017,9-2 3496,1 0 0,-15 0 0,-6 0 0</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8T19:08:18.439"/>
    </inkml:context>
    <inkml:brush xml:id="br0">
      <inkml:brushProperty name="width" value="0.08571" units="cm"/>
      <inkml:brushProperty name="height" value="0.08571" units="cm"/>
      <inkml:brushProperty name="color" value="#AB008B"/>
    </inkml:brush>
  </inkml:definitions>
  <inkml:trace contextRef="#ctx0" brushRef="#br0">1 0 13824,'0'52'279,"0"5"-245,0 12 33,0 5 34,1 4-578,1-1 522,1-4 91,-2-11-91,1-7-23,-2-15-22,0-10 34,0-13 0,0-9 530,0-5 736,0-3-1076,0-7-213,0-12 45,4-13-56,2-10-11,8-4-11,1 6-1,4 5 1,-1 11-34,-1 8-45,2 10 12,0 3-57,5 9-89,1 9 11,2 10-11,-2 10 22,-3 2 66,-9-1 80,-5-1 34,-5-4 33,-3-5 0,-9-3 11,-8-3 34,-15-4-45,-9 1 11,-4-5-11,5-3 0,8-3 0,10-4-101,10-1-392,5-1-459,5 0-3082,1 0 1188,13-7 2846,9-3 0,-4 1 0,0 0 0</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8T19:08:21.430"/>
    </inkml:context>
    <inkml:brush xml:id="br0">
      <inkml:brushProperty name="width" value="0.08571" units="cm"/>
      <inkml:brushProperty name="height" value="0.08571" units="cm"/>
      <inkml:brushProperty name="color" value="#AB008B"/>
    </inkml:brush>
  </inkml:definitions>
  <inkml:trace contextRef="#ctx0" brushRef="#br0">38 429 9577,'0'-9'2846,"0"2"-2320,0 7-335,0 0-158,-10-13 12,4 23 45,-8-1-23,10 26-33,1 8-11,3 0-12,4-3 0,9-2 45,7-10-11,8-8 56,0-9-57,1-7 46,-3-2-23,0-2-11,-6-7 0,-2-8-56,-7-9 45,-5-10-34,-3-5 23,-3-5-12,-6-1 45,-4 1 224,-10 4-201,-5 6 11,-4 10-79,1 9-22,1 8 0,4 5-22,4 2-23,7 0 11,5 7-33,4 4 45,1 10 22,2 3 0,4 1 22,7-2-11,7-3 34,10-5-34,3-6 12,5-4 33,1-4-23,3-1 46,-2-10-68,-1-3 11,-4-13 23,-5 1 22,-5-2 35,-9 3 391,-7 3-236,-4 4-133,-3 7-24,0 4-100,0 5-44,0 1 32,-4 5 1,-5 11-22,-3 8 21,-1 10-21,6 2 33,3 2 11,4-1-11,4 1-11,5-7-157,7-6-11,7-9 134,3-8 45,3-6 11,4-3 34,-2-12-34,1-7 11,-6-15 57,-3-4 167,-6 0-22,-6 5 79,-4 6-101,-5 9-113,-1 7-55,-1 6-34,0 5-202,0 1 180,0 8 22,0 10 0,0 13-11,0 7 11,2 2-34,1-2-56,1-5-22,4-5-11,-2-9 22,3-8 101,0-7 34,5-2 10,4-2-10,4-13-12,2-4 12,-1-15 33,-1-2 0,-5 2 23,-5 5 11,-3 7 0,-6 9-78,0 5-23,-3 4-214,0 2 214,0 11 11,0 3-3403,0 12 3392,-3-2 0,2-3 12,-1-6-12,2-5 0,0-4 34,0-4 22,0-1 3347,6-5-3403,10-11-22,12-8-23,4-11-34,3 3 34,-7 6-11,-6 8-34,-9 7-55,-5 6-12,-4 2 123,-1 6-22,0 12 23,-1 7-102,1 10-245,-2 2-596,6-1-32,1-5-168,9-3-79,0-9 22,7-4 124,2-8 224,3-2 436,1-3 449,-3-1 135,-4-9 548,-5-6 304,-4-10 88,-5-5 113,-4-1 89,-2-2-448,-3 4-201,0 1 33,-6 5-11,-3 3-269,-7 4-202,-1 7-123,2 4-56,-1 4 0,0 5 0,-2 12-34,-1 10 34,4 12-11,4 4 11,5-1 23,5-2-23,3-6 0,7-5-101,10-11-146,4-5 46,8-8 122,-4-2 68,1-7 11,-5-9 0,-2-13 23,-4-16-1,0-10 0,-4-14 23,0-10 168,-3-4-23,-3 3 46,-3 10 10,-3 18-10,-1 18-180,0 16-56,0 11-45,0 5-23,-2 8 35,-7 17 21,-3 20-10,-3 24-3370,6 12 3392,3 8 11,5-1-49,1-8 27,4-7-303,6-15-291,6-10-235,8-11-135,2-14 146,5-8 3215,4-8-3013,3-4 315,1-5 144,0-9 146,-6-8 22,-5-10 224,-5-4 392,-7-2 157,-4 1 157,-8-2-347,-1 4 89,-3 3-112,0 3-246,-7 6-157,-4 4-45,-12 5 56,-3 6-67,-5 3-79,1 3-22,1 10 0,1 8 0,7 13-11,4 7 22,9 0 0,4-1-11,4-4 0,8-6-246,6-6-113,11-8 68,6-7 258,2-5 33,0-4 11,-1-7 11,-5-10-22,-5-7 79,-4-3 201,-9 1 0,-1 6-112,-7 5 112,1 6-180,-2 5-66,0 4-56,0 1-23,-2 6 11,-2 12 1,-1 8 33,0 11 0,2 4 0,3-3-23,8-4-10,7-6-57,9-11-33,7-7 56,0-5 67,-1-3-45,-1-8 45,-4-7 56,-4-12-34,-4-7-22,-5-5 0,-4-3 56,-4-2-22,-2 2-34,-2 4 67,0 9-67,-4 9 0,-6 9-34,-4 6 34,-4 4-33,1 1-23,2 7 45,4 9-1,3 7 1,5 5-78,2 1-225,1-6-89,1-2 167,8-6 1,6-6 179,10-4-34,4-4 79,3-1 11,-1-8 0,0-3 22,-5-8-22,-5 2 146,-4 2 336,-6 4 22,-5 5-213,-4 3-11,-2 1-156,0 2-147,-2 13 12,-3 4 11,0 14 0,0 0 0,4 0-67,1-3-359,0-2-67,4-6 22,7-4 180,6-5-56,7-6 101,4-2 100,0-3 101,-1-3 45,-4-6 34,-3-4-23,-5-6 67,-4 1 191,-3 4-56,-5 4 11,-2 4-224,-1 4-202,0 1 202,0 11 11,0 5-11,0 12-11,0 1 0,0 0-157,0-6-224,4-4 100,7-6 147,7-7 77,10-2 46,1-3 22,4 0 0,-2-11 34,-2-6 269,-1-14 313,-8-3 168,-2-3-201,-7 3 290,-4-2-592,-4 17-191,-1 1-90,-2 15-180,0 2 158,0 14 22,0 12 0,0 22-11,0 15 11,4 9 0,12 7 0,6 5 0,12 1 11,-2 0-11,-1-1 22,-8-4-22,-4-4-22,-9-5-91,-4-8-111,-5-8 101,-6-10 45,-13-9 44,-12-11 34,-14-11 34,-5-8-23,-3-18 45,2-16-34,6-28 68,9-21 100,12-16-551,16 45 0,2-2 400,1 0 1,4 0 5,16-47-366,11 7 309,24 10-32,10 10 10,5 13-404,3 10-166,-5 13-943,-3 8-817,-6 10-2432,-9 8 4796,-9 5 0,-18 4 0,-8 0 0</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8T19:08:24.244"/>
    </inkml:context>
    <inkml:brush xml:id="br0">
      <inkml:brushProperty name="width" value="0.08571" units="cm"/>
      <inkml:brushProperty name="height" value="0.08571" units="cm"/>
      <inkml:brushProperty name="color" value="#FF0066"/>
    </inkml:brush>
  </inkml:definitions>
  <inkml:trace contextRef="#ctx0" brushRef="#br0">34 29 10675,'-7'0'3115,"2"0"-2242,5 0 248,0 0-785,-10-7-168,8 4-168,-8-6-145,10 6 145,0 1 11,10-1 123,13 3-134,17-1-179,17 1-1155,4 0-436,1 3-594,-6 4-291,-8 6 2655,-10 4 0,-17-7 0,-9-3 0</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8T19:08:24.447"/>
    </inkml:context>
    <inkml:brush xml:id="br0">
      <inkml:brushProperty name="width" value="0.08571" units="cm"/>
      <inkml:brushProperty name="height" value="0.08571" units="cm"/>
      <inkml:brushProperty name="color" value="#FF0066"/>
    </inkml:brush>
  </inkml:definitions>
  <inkml:trace contextRef="#ctx0" brushRef="#br0">1 29 11582,'32'0'303,"8"0"-606,11 0-1165,6-2-604,-6-2 2072,-7-6 0,-20 4 0,-9-1 0</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8T19:08:24.764"/>
    </inkml:context>
    <inkml:brush xml:id="br0">
      <inkml:brushProperty name="width" value="0.08571" units="cm"/>
      <inkml:brushProperty name="height" value="0.08571" units="cm"/>
      <inkml:brushProperty name="color" value="#FF0066"/>
    </inkml:brush>
  </inkml:definitions>
  <inkml:trace contextRef="#ctx0" brushRef="#br0">117 14 14294,'-66'-7'-146,"15"1"281,71 9 156,17 9-101,28 5-145,15 9-45,3 2 0,-3 3-11,-17 1-135,-16 4-55,-19 1 201,-15 2 44,-13 3 24,-24 2 55,-19 2-78,-25 2-34,-9-2-22,1-3-101,8-5-1244,13-6-1165,17-7 2521,17-6 0,11-9 0,8-4 0</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8T19:08:34.040"/>
    </inkml:context>
    <inkml:brush xml:id="br0">
      <inkml:brushProperty name="width" value="0.08571" units="cm"/>
      <inkml:brushProperty name="height" value="0.08571" units="cm"/>
      <inkml:brushProperty name="color" value="#FF0066"/>
    </inkml:brush>
  </inkml:definitions>
  <inkml:trace contextRef="#ctx0" brushRef="#br0">254 96 13992,'5'-29'1288,"-1"4"-1064,-5 22-134,-3 0-4263,-4 1 4173,-7 1 22,-5 1 871,-8 8-893,-4 8 0,-3 13-11,0 12 11,2 6 0,9 8 0,7 2 0,9 2 3403,6-2-3403,17-7-190,10-6-426,24-13-46,10-12 181,8-10 246,0-8 100,-4-11 34,-6-6 101,-13-15 44,-10-7 13,-13-9 122,-9-7 101,-8-11 67,-2-4-44,-6 2-102,-4 7-167,-7 15-34,-3 14-67,-4 16-538,-1 8-191,-5 7-436,-2 13-595,0 7-357,4 16 2184,7 5 0,9-17 0,5-6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9T03:39:50.222"/>
    </inkml:context>
    <inkml:brush xml:id="br0">
      <inkml:brushProperty name="width" value="0.08571" units="cm"/>
      <inkml:brushProperty name="height" value="0.08571" units="cm"/>
      <inkml:brushProperty name="color" value="#AB008B"/>
    </inkml:brush>
  </inkml:definitions>
  <inkml:trace contextRef="#ctx0" brushRef="#br0">123 86 11874,'-13'0'246,"2"0"-111,11 0 66,0 0-111,-19 79-23,14-38-28,-6 12 1,3 0-18,15-10 45,8-5 0,9-9 34,9-13 56,1-7 22,4-11-100,-3-17 11,-4-11 414,-8-22-79,-12-9-33,-6-6-167,-6 1-1,-10 8-3493,-5 13 3269,-12 17-11,-1 15-22,-4 8 21,-3 10-100,-2 14-672,-2 12-527,6 12 2395,8 5-5835,12-5 4751,9-6 0,5-18 0,0-7 0</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8T19:08:34.322"/>
    </inkml:context>
    <inkml:brush xml:id="br0">
      <inkml:brushProperty name="width" value="0.08571" units="cm"/>
      <inkml:brushProperty name="height" value="0.08571" units="cm"/>
      <inkml:brushProperty name="color" value="#FF0066"/>
    </inkml:brush>
  </inkml:definitions>
  <inkml:trace contextRef="#ctx0" brushRef="#br0">15 7 10204,'-7'-2'3418,"1"1"-2914,6 1-627,0 0 123,-1-3 33,11 15-21,7 2 43,14 18-43,5 1 44,3 1-12,2-1-44,-3-4-112,3-2-807,-8-6-750,0-4-404,-10-6-1624,-3-5 3697,-5-3 0,-8-3 0,-2 0 0</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8T19:08:34.948"/>
    </inkml:context>
    <inkml:brush xml:id="br0">
      <inkml:brushProperty name="width" value="0.08571" units="cm"/>
      <inkml:brushProperty name="height" value="0.08571" units="cm"/>
      <inkml:brushProperty name="color" value="#FF0066"/>
    </inkml:brush>
  </inkml:definitions>
  <inkml:trace contextRef="#ctx0" brushRef="#br0">63 76 10058,'-8'-5'3115,"1"1"-2509,7 4 301,0 0-604,-3-19-213,2 13 33,-1-15-123,3 16-23,9 0 1,0 0-23,10 2 23,-5 1-12,1 1 12,-3 1-1,-2 1-10,0 7-1,-5 3-56,-2 7 45,-2 4 34,-2-1 22,-7 4-11,-6-4 22,-7 1 12,-4-4 0,-1-4-34,2-1 34,3-5 56,6-2 66,5-3 102,6-1 201,2-2-448,13 0 23,5 0-23,15 0-11,2 0-11,4 0-90,0 4-235,0 3 67,-1 4-101,-6 0-22,-5 3 101,-8-1 112,-7 3 89,-5 1 90,-5 2 0,-12 2 0,-8 2 23,-15-1 33,-7-2-34,-2-4 0,1-3 1,6-5-23,4-4 0,7-2-381,1-2-1042,8-5-392,4-5-1345,6-11 3160,6-7 0,1 11 0,0 2 0</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8T19:08:35.462"/>
    </inkml:context>
    <inkml:brush xml:id="br0">
      <inkml:brushProperty name="width" value="0.08571" units="cm"/>
      <inkml:brushProperty name="height" value="0.08571" units="cm"/>
      <inkml:brushProperty name="color" value="#FF0066"/>
    </inkml:brush>
  </inkml:definitions>
  <inkml:trace contextRef="#ctx0" brushRef="#br0">1 58 9554,'0'-16'3160,"0"3"-2544,0 13 572,0 0-661,0-13-281,0 10-134,0-10-89,0 13-34,0 0 11,0 12 33,0 5 23,0 13-22,3 5-23,-1 0 34,2 1-23,-1-2 1,0-2-23,-1-5-516,-1-4-660,-1-4-147,0-1-749,0-5-942,-3-2 3014,0-7 0,0-1 0,0-3 0</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8T19:08:35.738"/>
    </inkml:context>
    <inkml:brush xml:id="br0">
      <inkml:brushProperty name="width" value="0.08571" units="cm"/>
      <inkml:brushProperty name="height" value="0.08571" units="cm"/>
      <inkml:brushProperty name="color" value="#FF0066"/>
    </inkml:brush>
  </inkml:definitions>
  <inkml:trace contextRef="#ctx0" brushRef="#br0">3 35 15336,'-1'-3'79,"-1"0"-79,2 3 67,13 0 45,11 0-79,17-3-33,11 0 0,2-4-773,-2 1-740,-3 1-895,-8 2-259,-5 2 2667,-8 1 0,-12 0 0,-7 0 0</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8T19:08:36.192"/>
    </inkml:context>
    <inkml:brush xml:id="br0">
      <inkml:brushProperty name="width" value="0.08571" units="cm"/>
      <inkml:brushProperty name="height" value="0.08571" units="cm"/>
      <inkml:brushProperty name="color" value="#FF0066"/>
    </inkml:brush>
  </inkml:definitions>
  <inkml:trace contextRef="#ctx0" brushRef="#br0">1 37 10821,'1'-14'3708,"1"3"-3203,-2 11-113,0 0-392,0-9-146,0 7 146,0 17 56,0 10-56,0 23 79,0-4-3471,0 1 3425,0 0-10,1-4-23,1-3 33,-1-3-22,1-6 12,-1-4-23,0-6 2776,0-5-4098,-1-1-606,0-5-324,0-2 2252,1-3 0,0-1 0,0-2 0</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8T19:08:36.455"/>
    </inkml:context>
    <inkml:brush xml:id="br0">
      <inkml:brushProperty name="width" value="0.08571" units="cm"/>
      <inkml:brushProperty name="height" value="0.08571" units="cm"/>
      <inkml:brushProperty name="color" value="#FF0066"/>
    </inkml:brush>
  </inkml:definitions>
  <inkml:trace contextRef="#ctx0" brushRef="#br0">1 19 15975,'0'-10'134,"0"1"-190,0 9-616,3 0-841,-1 0-784,2 0-1020,-1 0 3317,0 0 0,-1 0 0,-1 0 0</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8T19:08:37.048"/>
    </inkml:context>
    <inkml:brush xml:id="br0">
      <inkml:brushProperty name="width" value="0.08571" units="cm"/>
      <inkml:brushProperty name="height" value="0.08571" units="cm"/>
      <inkml:brushProperty name="color" value="#FF0066"/>
    </inkml:brush>
  </inkml:definitions>
  <inkml:trace contextRef="#ctx0" brushRef="#br0">74 10 9745,'3'-4'3215,"-1"0"-2834,-1 3-44,-1 1-315,0 4-10,0 6 44,0 6-45,-5 8 34,-2 0-23,-4 3-11,0-3-11,4-4 11,1-2 1,1-6-12,3-5 67,1-3 2835,1-4-2902,4 0 11,7-1-22,6-2-34,16 1 34,-7-1 11,7 3-11,-12 0-45,-2 4 33,-3 4-66,-2 5-12,-3 5-45,-2-1 56,-4 1-22,-2 0 22,-2-1 46,-1 0 32,0-1 12,-8-2 12,-5 0-12,-9-1-23,-5-2-122,1 0-292,-3-4-460,1-1-392,4-4-313,-1-1-459,5-1 2061,6 0 0,5 0 0,7 0 0</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8T19:08:37.355"/>
    </inkml:context>
    <inkml:brush xml:id="br0">
      <inkml:brushProperty name="width" value="0.08571" units="cm"/>
      <inkml:brushProperty name="height" value="0.08571" units="cm"/>
      <inkml:brushProperty name="color" value="#FF0066"/>
    </inkml:brush>
  </inkml:definitions>
  <inkml:trace contextRef="#ctx0" brushRef="#br0">8 64 9633,'-3'-6'3742,"0"2"-3193,3 4 572,0 0-740,-1-10-112,0 8-135,3-9-56,6 9-10,9 0-46,7-1 0,7 3-10,2-3-1,6 0-11,1-2-639,0 0-672,0 0-593,-9 4-730,-3-1 2634,-10 2 0,-8 0 0,-6 0 0</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8T19:08:38.083"/>
    </inkml:context>
    <inkml:brush xml:id="br0">
      <inkml:brushProperty name="width" value="0.08571" units="cm"/>
      <inkml:brushProperty name="height" value="0.08571" units="cm"/>
      <inkml:brushProperty name="color" value="#FF0066"/>
    </inkml:brush>
  </inkml:definitions>
  <inkml:trace contextRef="#ctx0" brushRef="#br0">269 50 9823,'0'-8'3507,"0"0"-2734,0 8 124,0 0-684,-10-15-101,0 11 34,-15-10 10,-3 28 12,-9 13-67,-3 19-78,1 13 10,6 10-10,10 6 21,8 5-21,9-2-23,3-4 33,6-4-10,11-9-23,10-8-448,14-12-707,8-12-380,4-11-470,4-10-1132,0-6 3137,-4-7 0,-22 3 0,-7-3 0</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8T19:08:38.354"/>
    </inkml:context>
    <inkml:brush xml:id="br0">
      <inkml:brushProperty name="width" value="0.08571" units="cm"/>
      <inkml:brushProperty name="height" value="0.08571" units="cm"/>
      <inkml:brushProperty name="color" value="#FF0066"/>
    </inkml:brush>
  </inkml:definitions>
  <inkml:trace contextRef="#ctx0" brushRef="#br0">18 14 10541,'0'-7'2980,"0"1"-2879,0 6-123,0 0 22,-4 11 67,2 9-45,-4 14 1,3 6 10,1 0 1,1-2-34,1-5 0,0-3-1076,0-6-784,0-4-393,0-4 2253,0-7 0,0-4 0,0-5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9T03:39:50.620"/>
    </inkml:context>
    <inkml:brush xml:id="br0">
      <inkml:brushProperty name="width" value="0.08571" units="cm"/>
      <inkml:brushProperty name="height" value="0.08571" units="cm"/>
      <inkml:brushProperty name="color" value="#AB008B"/>
    </inkml:brush>
  </inkml:definitions>
  <inkml:trace contextRef="#ctx0" brushRef="#br0">80 0 13936,'-15'71'56,"3"4"-45,8 1 34,1 4-45,-1-4-864,-3 0-1589,-3-7 2453,-2-10 0,5-26 0,2-13 0</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8T19:08:38.599"/>
    </inkml:context>
    <inkml:brush xml:id="br0">
      <inkml:brushProperty name="width" value="0.08571" units="cm"/>
      <inkml:brushProperty name="height" value="0.08571" units="cm"/>
      <inkml:brushProperty name="color" value="#FF0066"/>
    </inkml:brush>
  </inkml:definitions>
  <inkml:trace contextRef="#ctx0" brushRef="#br0">22 48 9263,'-10'-5'3115,"2"1"-2275,8 4-234,0 0-595,-3-12 213,15 8-146,7-9 0,22 10-55,9 0-23,3 1-302,-1 0-1166,-4 2-796,-7 7-44,-9 6 2308,-10 9 0,-12-8 0,-6-3 0</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8T19:08:38.828"/>
    </inkml:context>
    <inkml:brush xml:id="br0">
      <inkml:brushProperty name="width" value="0.08571" units="cm"/>
      <inkml:brushProperty name="height" value="0.08571" units="cm"/>
      <inkml:brushProperty name="color" value="#FF0066"/>
    </inkml:brush>
  </inkml:definitions>
  <inkml:trace contextRef="#ctx0" brushRef="#br0">0 20 13432,'61'0'582,"3"0"-582,0-2-78,2-1-202,-2-1-998,-3 0-425,-4 1-359,-6 1 2062,-7 0 0,-21 2 0,-7 0 0</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8T19:08:39.223"/>
    </inkml:context>
    <inkml:brush xml:id="br0">
      <inkml:brushProperty name="width" value="0.08571" units="cm"/>
      <inkml:brushProperty name="height" value="0.08571" units="cm"/>
      <inkml:brushProperty name="color" value="#FF0066"/>
    </inkml:brush>
  </inkml:definitions>
  <inkml:trace contextRef="#ctx0" brushRef="#br0">269 38 14462,'-55'-11'336,"0"-1"1,-38 5-337,63 27-112,10 15 112,8 7-12,8 2 24,12 1 21,13-5 124,14-4-90,12-9 90,7-8-146,1-9 79,2-6-79,-4-4-11,-5-5 0,-9-8 22,-8-10 23,-8-7-45,-11-8-22,-5-2 22,-5-4 11,-2 2-11,0 5-67,-9 10-236,-8 9-582,-12 9-90,-11 5-470,-1 4-505,-1 6-1456,7 7 3406,9 6 0,12-5 0,7-2 0</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8T19:08:39.463"/>
    </inkml:context>
    <inkml:brush xml:id="br0">
      <inkml:brushProperty name="width" value="0.08571" units="cm"/>
      <inkml:brushProperty name="height" value="0.08571" units="cm"/>
      <inkml:brushProperty name="color" value="#FF0066"/>
    </inkml:brush>
  </inkml:definitions>
  <inkml:trace contextRef="#ctx0" brushRef="#br0">1 0 13700,'58'71'-30,"1"0"0,-5-5 1,-5-15-1114,-11-31-1188,-3-2-1434,-6-1 3765,-6-5 0,-10-4 0,-5-5 0</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8T19:08:40.147"/>
    </inkml:context>
    <inkml:brush xml:id="br0">
      <inkml:brushProperty name="width" value="0.08571" units="cm"/>
      <inkml:brushProperty name="height" value="0.08571" units="cm"/>
      <inkml:brushProperty name="color" value="#FF0066"/>
    </inkml:brush>
  </inkml:definitions>
  <inkml:trace contextRef="#ctx0" brushRef="#br0">12 108 10955,'-3'-12'2958,"0"2"-2958,3 10-78,0 0 89,-2 21 79,1 6-12,-2 22 11,3 0 1,0-2-56,0-3-23,0-9 45,0-7-56,0-7 67,0-8 11,0-6 46,0-4 1344,0-1-1379,0-13-33,0-8 34,0-16-45,0-9 11,2-7-34,3-5-11,5 0-22,2 7 0,2 8 0,-3 11-90,-1 11 90,0 8-247,0 5 146,4 4-224,4 1-112,5 1-90,2 2 168,-2 9 101,-5 5 23,-6 10 67,-6 2-57,-3 1 135,-3 0 79,-4-4-12,-5-5 34,-5-4 34,-5-6 22,-2-3 0,1-4 56,-1-3 157,1 0 134,3 0 146,2 0-145,4-5 44,3 3-146,5-4-302,2 4-459,1 1 459,3 1 0,10 11 34,6 2-1,13 10-33,2-2-313,2-3-673,1-6 44,0-4-1019,-3-5-907,-1-1 2868,-7-2 0,-10 0 0,-6 0 0</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8T19:08:40.490"/>
    </inkml:context>
    <inkml:brush xml:id="br0">
      <inkml:brushProperty name="width" value="0.08571" units="cm"/>
      <inkml:brushProperty name="height" value="0.08571" units="cm"/>
      <inkml:brushProperty name="color" value="#FF0066"/>
    </inkml:brush>
  </inkml:definitions>
  <inkml:trace contextRef="#ctx0" brushRef="#br0">16 12 14048,'42'-11'212,"6"11"-201,4 20-11,3 13 12,-4 8-24,-5 12 1,-9 7-11,-6 9-23,-10 5-89,-8 2 78,-7 2-34,-5 0 68,-9-5 11,-10-3 11,-13-5 0,-14-8 0,-5-6-90,-4-7-762,-2-9-1265,3-5-2466,9-10 4583,10-9 0,17-7 0,9-4 0</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8T19:08:41.109"/>
    </inkml:context>
    <inkml:brush xml:id="br0">
      <inkml:brushProperty name="width" value="0.08571" units="cm"/>
      <inkml:brushProperty name="height" value="0.08571" units="cm"/>
      <inkml:brushProperty name="color" value="#FF0066"/>
    </inkml:brush>
  </inkml:definitions>
  <inkml:trace contextRef="#ctx0" brushRef="#br0">1 39 10742,'0'-9'3529,"0"2"-2901,0 7-236,0 0-268,12-7-91,3 4 1,17-6-34,2 7-336,3 1-818,-2 1-650,-3 0-931,-7 0 2735,-3 0 0,-12 0 0,-1 0 0</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8T19:08:41.311"/>
    </inkml:context>
    <inkml:brush xml:id="br0">
      <inkml:brushProperty name="width" value="0.08571" units="cm"/>
      <inkml:brushProperty name="height" value="0.08571" units="cm"/>
      <inkml:brushProperty name="color" value="#FF0066"/>
    </inkml:brush>
  </inkml:definitions>
  <inkml:trace contextRef="#ctx0" brushRef="#br0">0 1 12748,'35'2'504,"8"-1"-504,15-1-1176,3 0-730,-1 0-1018,-6 0 2924,-9-1 0,-20 0 0,-9 0 0</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8T19:08:41.630"/>
    </inkml:context>
    <inkml:brush xml:id="br0">
      <inkml:brushProperty name="width" value="0.08571" units="cm"/>
      <inkml:brushProperty name="height" value="0.08571" units="cm"/>
      <inkml:brushProperty name="color" value="#FF0066"/>
    </inkml:brush>
  </inkml:definitions>
  <inkml:trace contextRef="#ctx0" brushRef="#br0">144 18 9812,'-11'-5'2768,"3"1"-2220,8 4-402,0 0-146,-5-6 146,13 4 90,5 1-214,21 11 45,5 4-33,5 7 11,-4 0-34,-2 2-22,-3 3-12,-8 1 23,-8 1-89,-10 1 89,-5 2 0,-8 3 89,-16 2 1,-13 1-12,-20-1-22,-6-1-56,-2-3-785,4-2-1545,7-6-2353,10-6 4683,9-9 0,17-4 0,6-5 0</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8T19:09:51.374"/>
    </inkml:context>
    <inkml:brush xml:id="br0">
      <inkml:brushProperty name="width" value="0.08571" units="cm"/>
      <inkml:brushProperty name="height" value="0.08571" units="cm"/>
      <inkml:brushProperty name="color" value="#FF0066"/>
    </inkml:brush>
  </inkml:definitions>
  <inkml:trace contextRef="#ctx0" brushRef="#br0">16 171 7930,'-5'-8'2263,"1"0"-1523,4 8 1489,0 0-1556,-2-5 99,2 3-166,-3-5-147,3 4-123,-1-2-157,1-4-55,0-1-46,0-4-56,0-2-22,6 0 0,4-1 0,8 1-56,4 3 34,1 2-12,3 5 12,-2 2 0,1 3-34,-2 1 11,-3 0-112,-2 7-45,-1 6 34,-5 11 12,-3 6 55,-4 5-67,-4 2 101,-4 2 55,-7 0 1,-6-2 11,-8-4 11,-2-5 23,-1-5-12,2-6 12,2-6-12,4-5 23,4-2-22,6-3 122,4-1 191,2 0 314,3 0-717,9 0 67,6-1-56,13-1 33,9 0 23,4 1-11,3 1-34,0 0 12,-3 8-12,-6 5-101,-5 11-11,-8 5 12,-6 1 33,-9 3 56,-3-1 33,-4 0 12,-7-2 11,-9-3 11,-14-1 12,-10-4-23,-7-4 0,-1-6-11,1-4-34,1-5-526,7-1-304,6-2-369,8 0-515,13-5-1087,5-8 2846,19-10 0,-9 6 0,9 2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9T03:39:50.851"/>
    </inkml:context>
    <inkml:brush xml:id="br0">
      <inkml:brushProperty name="width" value="0.08571" units="cm"/>
      <inkml:brushProperty name="height" value="0.08571" units="cm"/>
      <inkml:brushProperty name="color" value="#AB008B"/>
    </inkml:brush>
  </inkml:definitions>
  <inkml:trace contextRef="#ctx0" brushRef="#br0">1 0 11201,'3'15'1491,"0"-4"-1077,-1 69-44,-1-29-258,1 9 0,0 2-11,0 14-34,1-19 1,1 1-68,3 29-292,-3-32 0,1-3-2744,1 6 3036,-2-19 0,-2-18 0,-1-13 0</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8T19:09:51.919"/>
    </inkml:context>
    <inkml:brush xml:id="br0">
      <inkml:brushProperty name="width" value="0.08571" units="cm"/>
      <inkml:brushProperty name="height" value="0.08571" units="cm"/>
      <inkml:brushProperty name="color" value="#FF0066"/>
    </inkml:brush>
  </inkml:definitions>
  <inkml:trace contextRef="#ctx0" brushRef="#br0">168 26 14339,'0'-14'0,"-5"3"-23,-6 15 12,-9 7 22,-6 8-11,-2 7 0,3 2 0,4 0-11,7-4 11,5-5 34,4-5-23,3-8 0,0-1 729,2-5-594,3 0-1,11 0-89,12 0-22,12 0-1,8 0-33,3 0 0,-3 5-11,-2 4-11,-6 6-12,-7 6 23,-5 2-11,-6 2 10,-6 3-10,-5 0 11,-5 0-34,-2-1 11,-2-5 34,-6 0 23,-10-4-1,-10-2 12,-12-3-23,-2-7-11,-1-2-78,1-4-169,5 0-56,5 0-369,5-7-393,8-3-682,7-12-584,5-3 2331,4-10 0,1 16 0,0 1 0</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8T19:09:52.187"/>
    </inkml:context>
    <inkml:brush xml:id="br0">
      <inkml:brushProperty name="width" value="0.08571" units="cm"/>
      <inkml:brushProperty name="height" value="0.08571" units="cm"/>
      <inkml:brushProperty name="color" value="#FF0066"/>
    </inkml:brush>
  </inkml:definitions>
  <inkml:trace contextRef="#ctx0" brushRef="#br0">59 150 9061,'-12'-6'3026,"3"2"-1973,9 4 347,0 0-962,-17-17 10,13 10-258,-12-15-78,21 13-112,9-6 0,11-1 11,13-1-11,5 1-168,3 5-1467,-4 4-113,-7 4-359,-8 5-1255,-6 9 3362,-5 5 0,-9-2 0,-3-3 0</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8T19:09:52.506"/>
    </inkml:context>
    <inkml:brush xml:id="br0">
      <inkml:brushProperty name="width" value="0.08571" units="cm"/>
      <inkml:brushProperty name="height" value="0.08571" units="cm"/>
      <inkml:brushProperty name="color" value="#FF0066"/>
    </inkml:brush>
  </inkml:definitions>
  <inkml:trace contextRef="#ctx0" brushRef="#br0">1 19 11616,'15'-9'-1087,"-6"5"0,-3-2 0</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8T19:09:53.179"/>
    </inkml:context>
    <inkml:brush xml:id="br0">
      <inkml:brushProperty name="width" value="0.08571" units="cm"/>
      <inkml:brushProperty name="height" value="0.08571" units="cm"/>
      <inkml:brushProperty name="color" value="#FF0066"/>
    </inkml:brush>
  </inkml:definitions>
  <inkml:trace contextRef="#ctx0" brushRef="#br0">122 171 9039,'-8'4'3272,"1"-1"-2522,7-3 707,0 0-1031,-11 0-90,5-4 34,-9-2-23,8-5 11,2 0-144,0 0-69,2-1 12,2 0-123,-1-2-34,2 0-11,0-2-1,6-1 1,6 0-90,7 3 101,9 3-22,1 6-68,1 2-66,0 3-114,-2 0 57,0 10-44,-3 4 22,-4 13 55,-6 3 102,-8 6 44,-4 4 34,-3 4-11,-12 4 11,-7 0 45,-17-2-45,-5-2 11,-2-7 12,-1-5-1,5-10 45,4-6-22,8-8 213,8-4 100,7-2-78,8-2-111,2 0-24,2 0-145,11 0 45,14 0 22,21 0-56,18-6-11,9-4 0,5-5 12,-5 0-24,-1 2 12,-5 3-392,-4 4-571,-7 3-875,-8 2-1266,-10 1 3104,-11 0 0,-13 0 0,-5 0 0</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8T19:08:25.369"/>
    </inkml:context>
    <inkml:brush xml:id="br0">
      <inkml:brushProperty name="width" value="0.08571" units="cm"/>
      <inkml:brushProperty name="height" value="0.08571" units="cm"/>
      <inkml:brushProperty name="color" value="#FF0066"/>
    </inkml:brush>
  </inkml:definitions>
  <inkml:trace contextRef="#ctx0" brushRef="#br0">3 77 10989,'-2'-12'2263,"1"2"-1960,1 10-270,0 0-77,79-24-24,-34 18-498,8-7 0,1 2-1462,-4 11-571,-10 4 2599,-8 5 0,-16-2 0,-6 1 0</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8T19:08:25.579"/>
    </inkml:context>
    <inkml:brush xml:id="br0">
      <inkml:brushProperty name="width" value="0.08571" units="cm"/>
      <inkml:brushProperty name="height" value="0.08571" units="cm"/>
      <inkml:brushProperty name="color" value="#FF0066"/>
    </inkml:brush>
  </inkml:definitions>
  <inkml:trace contextRef="#ctx0" brushRef="#br0">10 74 9532,'-5'0'2241,"1"0"-1681,4 0-493,54-9-67,-12 3-246,47-9-1379,-27 6-1434,-2-3 3059,-8 2 0,-21 3 0,-12 2 0</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8T19:08:25.887"/>
    </inkml:context>
    <inkml:brush xml:id="br0">
      <inkml:brushProperty name="width" value="0.08571" units="cm"/>
      <inkml:brushProperty name="height" value="0.08571" units="cm"/>
      <inkml:brushProperty name="color" value="#FF0066"/>
    </inkml:brush>
  </inkml:definitions>
  <inkml:trace contextRef="#ctx0" brushRef="#br0">129 1 12714,'56'-1'504,"1"8"-482,6 22 12,-4 4 33,-2 5-67,-12 1-56,-12 1 56,-11 0 56,-12 4 68,-14 3 156,-23 3-67,-21 4-401,-22 2 244,-12-2-56,2-2-1389,3-4-1603,16-6 2992,15-10 0,23-15 0,10-8 0</inkml:trace>
</inkml:ink>
</file>

<file path=ppt/ink/ink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8T19:09:15.297"/>
    </inkml:context>
    <inkml:brush xml:id="br0">
      <inkml:brushProperty name="width" value="0.08571" units="cm"/>
      <inkml:brushProperty name="height" value="0.08571" units="cm"/>
      <inkml:brushProperty name="color" value="#FF0066"/>
    </inkml:brush>
  </inkml:definitions>
  <inkml:trace contextRef="#ctx0" brushRef="#br0">114 130 5991,'0'-7'426,"0"2"-213,0 5 78,0 0-168,13-33 371,-8 22-226,9-22-256,-11 27-12,-3 6 0,1-5 11,-1 4 78,2-2 303,-2-1-112,1 0 236,-1 0-1,0 0-22,0 0 1,0 3 77,0-1 1334,0 1-1771,-2 1-11,-9-2-32,-3 8 21,-9 8 0,0 13-56,-1 14-23,2 9 23,5 9-22,7 1-23,5 2 23,4-2-1,9-5 46,13-8-46,16-9 34,15-12-11,11-10-22,3-10-12,2-5-11,-6-7 12,-8-9-23,-11-13 0,-14-13 0,-11-11 78,-11-9 101,-4-9 1,-4 0-24,-13 2-54,-6 9-102,-15 15-34,-3 13-22,-2 18-34,0 6-168,3 12-637,7 11-473,5 9-469,8 15-304,10 3 2141,3 1 0,4-18 0,0-6 0</inkml:trace>
</inkml:ink>
</file>

<file path=ppt/ink/ink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8T19:09:15.587"/>
    </inkml:context>
    <inkml:brush xml:id="br0">
      <inkml:brushProperty name="width" value="0.08571" units="cm"/>
      <inkml:brushProperty name="height" value="0.08571" units="cm"/>
      <inkml:brushProperty name="color" value="#FF0066"/>
    </inkml:brush>
  </inkml:definitions>
  <inkml:trace contextRef="#ctx0" brushRef="#br0">7 9 14607,'-7'-8'68,"14"11"-12,23 19-12,14 10 12,4 2-44,4-1-12,-1 0 22,-7-2-22,-3-4-403,-10-4-998,-5-4-391,-8-3-595,-3-4 2387,-4-5 0,-5-3 0,-2-3 0</inkml:trace>
</inkml:ink>
</file>

<file path=ppt/ink/ink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8T19:09:15.894"/>
    </inkml:context>
    <inkml:brush xml:id="br0">
      <inkml:brushProperty name="width" value="0.08571" units="cm"/>
      <inkml:brushProperty name="height" value="0.08571" units="cm"/>
      <inkml:brushProperty name="color" value="#FF0066"/>
    </inkml:brush>
  </inkml:definitions>
  <inkml:trace contextRef="#ctx0" brushRef="#br0">1 11 15829,'0'-11'-34,"0"28"34,1 8 0,3 25 0,4-9 12,2 3-1,0-2 11,-1 1-22,1-5 0,-3 0-896,1-8-1188,-3-1-1860,-2-10 3944,-2-8 0,-1-5 0,0-6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9T03:39:51.568"/>
    </inkml:context>
    <inkml:brush xml:id="br0">
      <inkml:brushProperty name="width" value="0.08571" units="cm"/>
      <inkml:brushProperty name="height" value="0.08571" units="cm"/>
      <inkml:brushProperty name="color" value="#AB008B"/>
    </inkml:brush>
  </inkml:definitions>
  <inkml:trace contextRef="#ctx0" brushRef="#br0">211 199 13184,'-35'-8'-44,"0"10"44,18 33-12,1 10 12,7 7 12,5 9 10,4 2 0,12-3 46,8-9-57,14-19 56,5-15-10,6-12-12,-2-26-45,-3-12-12,-11-29-21,-12-13 33,-10-9 33,-7-3-33,-13 3-3392,-3 14 3359,-12 16-24,-3 25-369,-5 14-223,-9 25-360,-3 17-392,-4 20-492,7 17 1893,8 9 0,18-32 0,9-6 0</inkml:trace>
</inkml:ink>
</file>

<file path=ppt/ink/ink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8T19:09:16.730"/>
    </inkml:context>
    <inkml:brush xml:id="br0">
      <inkml:brushProperty name="width" value="0.08571" units="cm"/>
      <inkml:brushProperty name="height" value="0.08571" units="cm"/>
      <inkml:brushProperty name="color" value="#FF0066"/>
    </inkml:brush>
  </inkml:definitions>
  <inkml:trace contextRef="#ctx0" brushRef="#br0">28 32 8893,'-9'-7'3115,"3"1"-2252,6 6 493,0 0-841,-6-8-100,5 6-90,-5-7-68,6 9 68,0 0-258,7 0-33,13 0-34,15 0 11,17 0 12,8 0-23,3 0 33,-6 0-33,-7 0 0,-14 0-11,-11 0-11,-12 0 22,-8 0 0,-3 0-34,-2 0 23,-12 0 11,-13 0 0,-21 0-45,-13 0-145,-3 0-124,6 0-560,14 2-425,13-1-349,17 3-403,7 0-77,26 0 2128,15 0 0,-7-2 0,1-1 0</inkml:trace>
</inkml:ink>
</file>

<file path=ppt/ink/ink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8T19:09:17.213"/>
    </inkml:context>
    <inkml:brush xml:id="br0">
      <inkml:brushProperty name="width" value="0.08571" units="cm"/>
      <inkml:brushProperty name="height" value="0.08571" units="cm"/>
      <inkml:brushProperty name="color" value="#FF0066"/>
    </inkml:brush>
  </inkml:definitions>
  <inkml:trace contextRef="#ctx0" brushRef="#br0">19 71 9991,'0'-11'3261,"0"2"-2062,0 9 22,0 0-952,-8-22-157,6 16-112,-6-16-22,8 22-113,0 0 135,0 10 0,0 9 23,0 18-23,0 9 11,0 7 0,0 1 0,0-1-11,0-1 11,2-5 1,2-7 10,2-8-11,-1-9-11,-1-7-33,-1-6-1738,0-6 236,3-2-1513,3-2 3048,5-7 0,-5 5 0,-1-5 0</inkml:trace>
</inkml:ink>
</file>

<file path=ppt/ink/ink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8T19:09:20.060"/>
    </inkml:context>
    <inkml:brush xml:id="br0">
      <inkml:brushProperty name="width" value="0.08571" units="cm"/>
      <inkml:brushProperty name="height" value="0.08571" units="cm"/>
      <inkml:brushProperty name="color" value="#FF0066"/>
    </inkml:brush>
  </inkml:definitions>
  <inkml:trace contextRef="#ctx0" brushRef="#br0">0 0 6764,'7'11'2129,"-2"-3"-1647,-5-8 392,0 0-459,3 2 66,-2-2 528,1 1-494,-2 1-11,0 0-268,0 1-23,0 0-11,0-1 2038,0-1-2229,0-8 45,0 1-56,0-5 0,0 6-11,0 2-2554,0 3 435,3 0 293,5 0 1837,7 0 0,-6 0 0,2 0 0</inkml:trace>
</inkml:ink>
</file>

<file path=ppt/ink/ink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8T19:09:20.822"/>
    </inkml:context>
    <inkml:brush xml:id="br0">
      <inkml:brushProperty name="width" value="0.08571" units="cm"/>
      <inkml:brushProperty name="height" value="0.08571" units="cm"/>
      <inkml:brushProperty name="color" value="#FF0066"/>
    </inkml:brush>
  </inkml:definitions>
  <inkml:trace contextRef="#ctx0" brushRef="#br0">233 20 12636,'-5'-9'896,"-1"3"-728,3 3-22,-4 3-56,-1-1-1,-6 1-66,-3 0-23,-4 0 0,-3 0 0,0 0-23,2 0 12,3 5-11,4 2-23,1 10 22,4 0-21,0 5 44,3-1 0,4-2 0,0 0 11,3-4-11,0 0 0,0-2 22,0-4-11,0-3 23,0-1 11,0-2-12,0 0 12,0-1 56,0 1 22,1-3 112,4 2-67,2-1-33,6-1-23,3 2-89,4-1-12,5 1-11,2 3 0,1 2-34,-1 5-56,-4 5 0,-2 4 46,-4 4-35,-4 2-33,-4 3 0,-6-1 79,-2 1 33,-1-3 0,-2-1 0,-9-4 11,-5-3 22,-8-2 1,-3-4-12,-3 1 23,0-6-45,2 0 0,2-5-134,8-1-426,3-2-180,8 0-1478,3-9-472,4-6 2690,15-12 0,-11 11 0,11 0 0</inkml:trace>
</inkml:ink>
</file>

<file path=ppt/ink/ink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8T19:09:21.339"/>
    </inkml:context>
    <inkml:brush xml:id="br0">
      <inkml:brushProperty name="width" value="0.08571" units="cm"/>
      <inkml:brushProperty name="height" value="0.08571" units="cm"/>
      <inkml:brushProperty name="color" value="#FF0066"/>
    </inkml:brush>
  </inkml:definitions>
  <inkml:trace contextRef="#ctx0" brushRef="#br0">294 51 9017,'0'-10'3339,"0"1"-2757,0 9 326,0 0-673,-26-14 67,7 11-44,-23-11-56,11 19 11,-2 9-123,-3 14-12,2 11-33,5 14-11,6 7-12,11 10 23,5 5-23,5 0-11,11-1 12,8-8-23,13-6 0,9-12-628,7-10-425,0-10-560,1-11-427,0-7-1086,-2-6 3126,-4-4 0,-18 0 0,-6 0 0</inkml:trace>
</inkml:ink>
</file>

<file path=ppt/ink/ink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8T19:09:21.620"/>
    </inkml:context>
    <inkml:brush xml:id="br0">
      <inkml:brushProperty name="width" value="0.08571" units="cm"/>
      <inkml:brushProperty name="height" value="0.08571" units="cm"/>
      <inkml:brushProperty name="color" value="#FF0066"/>
    </inkml:brush>
  </inkml:definitions>
  <inkml:trace contextRef="#ctx0" brushRef="#br0">52 1 14283,'-14'23'33,"0"10"-33,7 20 23,1 5-12,2-3 0,1-5-11,1-8-493,1-7-885,1-5-616,0-6-897,0-6 2891,0-7 0,0-7 0,0-2 0</inkml:trace>
</inkml:ink>
</file>

<file path=ppt/ink/ink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8T19:09:21.852"/>
    </inkml:context>
    <inkml:brush xml:id="br0">
      <inkml:brushProperty name="width" value="0.08571" units="cm"/>
      <inkml:brushProperty name="height" value="0.08571" units="cm"/>
      <inkml:brushProperty name="color" value="#FF0066"/>
    </inkml:brush>
  </inkml:definitions>
  <inkml:trace contextRef="#ctx0" brushRef="#br0">1 10 12266,'32'-6'526,"8"2"-514,11 4-12,6 3-560,-2 0-1199,-3 7-214,-8 1 1973,-7 3 0,-18-5 0,-7-2 0</inkml:trace>
</inkml:ink>
</file>

<file path=ppt/ink/ink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8T19:09:22.111"/>
    </inkml:context>
    <inkml:brush xml:id="br0">
      <inkml:brushProperty name="width" value="0.08571" units="cm"/>
      <inkml:brushProperty name="height" value="0.08571" units="cm"/>
      <inkml:brushProperty name="color" value="#FF0066"/>
    </inkml:brush>
  </inkml:definitions>
  <inkml:trace contextRef="#ctx0" brushRef="#br0">13 0 9633,'-7'0'2913,"1"0"-2521,6 0 516,0 0-359,7 4-236,13 0-167,11 4-78,18-3-68,3-2-68,8-2-817,-2-1-258,-3 0-650,-3 0-482,-9 0 2275,-4 0 0,-19 0 0,-5 0 0</inkml:trace>
</inkml:ink>
</file>

<file path=ppt/ink/ink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8T19:09:22.529"/>
    </inkml:context>
    <inkml:brush xml:id="br0">
      <inkml:brushProperty name="width" value="0.08571" units="cm"/>
      <inkml:brushProperty name="height" value="0.08571" units="cm"/>
      <inkml:brushProperty name="color" value="#FF0066"/>
    </inkml:brush>
  </inkml:definitions>
  <inkml:trace contextRef="#ctx0" brushRef="#br0">204 52 14339,'-47'-33'67,"4"14"-34,17 38-10,1 15-12,-1 11-22,8 7 11,6-1 0,6 3 33,8-6-10,17-4-23,13-8-392,18-10 179,7-11 101,3-8 79,-2-5 66,-9-7 12,-5-7-34,-13-9 45,-10-11-45,-7-6 124,-10-5-23,-1-6-79,-3 1-33,-4-1 23,-11 9-46,-10 8-122,-12 10-404,-4 11-269,1 5-885,5 4-516,6 9 2219,10 8 0,9-5 0,6 3 0</inkml:trace>
</inkml:ink>
</file>

<file path=ppt/ink/ink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8T19:09:22.803"/>
    </inkml:context>
    <inkml:brush xml:id="br0">
      <inkml:brushProperty name="width" value="0.08571" units="cm"/>
      <inkml:brushProperty name="height" value="0.08571" units="cm"/>
      <inkml:brushProperty name="color" value="#FF0066"/>
    </inkml:brush>
  </inkml:definitions>
  <inkml:trace contextRef="#ctx0" brushRef="#br0">1 0 13723,'23'76'22,"0"1"0,-2-6 1,0-13 22,7-26 0,18 10-45,-11-17-819,14 4-772,-19-17-101,-3-4-1008,-7 0 2700,-6-5 0,-7 0 0,-3-3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9T03:39:51.792"/>
    </inkml:context>
    <inkml:brush xml:id="br0">
      <inkml:brushProperty name="width" value="0.08571" units="cm"/>
      <inkml:brushProperty name="height" value="0.08571" units="cm"/>
      <inkml:brushProperty name="color" value="#AB008B"/>
    </inkml:brush>
  </inkml:definitions>
  <inkml:trace contextRef="#ctx0" brushRef="#br0">0 1 10664,'5'7'1501,"-1"-2"-1288,-4-5-213,0 0 34,3 38 55,0-8 34,3 34-44,0-18-34,2-1-45,0-1-784,5-6-1480,1 0 2264,5-9 0,-9-11 0,-2-8 0</inkml:trace>
</inkml:ink>
</file>

<file path=ppt/ink/ink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8T19:09:23.589"/>
    </inkml:context>
    <inkml:brush xml:id="br0">
      <inkml:brushProperty name="width" value="0.08571" units="cm"/>
      <inkml:brushProperty name="height" value="0.08571" units="cm"/>
      <inkml:brushProperty name="color" value="#FF0066"/>
    </inkml:brush>
  </inkml:definitions>
  <inkml:trace contextRef="#ctx0" brushRef="#br0">19 89 15392,'-10'-27'-269,"2"12"269,8 33 34,0 16-12,0 16 1,0 7 10,0 2-33,0-3 12,0-5-24,0-8 46,0-9-34,0-10 11,0-7 12,0-9 44,0-3 90,0-4 167,0-1-245,0-5-68,0-12 0,0-12 101,0-17 11,0-8-89,0-7 33,0-1-67,8 4 0,2 9-45,9 10 1,-1 10-35,0 7-145,5 8-157,0 3 12,6 6-91,0 2-44,0 3 90,-4 0 89,-4 1 66,-8 8-32,-5 6 90,-4 9 10,-3 3 79,-1 0 45,-1-1 11,-7-3 22,-4-2 12,-8-2 22,-3-6 34,-2-4-23,0-5 78,0-3 102,-1-1 358,6-1-33,2-5-102,7-3 112,3-2-88,5 3-438,2 2 0,1 4-259,0 1 259,0 6 0,7 12 34,4 12-34,9 10 0,6 2-101,2-3-436,3-6-113,0-5-112,3-8-504,-2-6-729,-1-5 1995,-1-5 0,-15-2 0,-3-1 0</inkml:trace>
</inkml:ink>
</file>

<file path=ppt/ink/ink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8T19:09:23.979"/>
    </inkml:context>
    <inkml:brush xml:id="br0">
      <inkml:brushProperty name="width" value="0.08571" units="cm"/>
      <inkml:brushProperty name="height" value="0.08571" units="cm"/>
      <inkml:brushProperty name="color" value="#FF0066"/>
    </inkml:brush>
  </inkml:definitions>
  <inkml:trace contextRef="#ctx0" brushRef="#br0">144 1 14686,'33'3'45,"4"8"-57,3 17-44,2 9 0,0 4 34,-5 5-12,-3 8 23,-10 6 11,-5 11-489,-11 9 277,-4 7 88,-12 1 102,-9-4 22,-12-9 0,-8-10 22,-3-13-196,-1-12 174,0-10-89,-3-11-819,-2-8-1120,-2-5-1367,5-4 3490,5-2 0,18 0 1,8 0-1</inkml:trace>
</inkml:ink>
</file>

<file path=ppt/ink/ink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8T19:09:24.384"/>
    </inkml:context>
    <inkml:brush xml:id="br0">
      <inkml:brushProperty name="width" value="0.08571" units="cm"/>
      <inkml:brushProperty name="height" value="0.08571" units="cm"/>
      <inkml:brushProperty name="color" value="#FF0066"/>
    </inkml:brush>
  </inkml:definitions>
  <inkml:trace contextRef="#ctx0" brushRef="#br0">28 64 16143,'-15'-33'224,"2"6"-213,15 27-11,9-2-112,8 2-504,12-1-415,3 1-348,-1 0-514,-4 3-225,-5 4 2118,-9 5 0,-8-3 0,-4-2 0</inkml:trace>
</inkml:ink>
</file>

<file path=ppt/ink/ink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8T19:09:24.610"/>
    </inkml:context>
    <inkml:brush xml:id="br0">
      <inkml:brushProperty name="width" value="0.08571" units="cm"/>
      <inkml:brushProperty name="height" value="0.08571" units="cm"/>
      <inkml:brushProperty name="color" value="#FF0066"/>
    </inkml:brush>
  </inkml:definitions>
  <inkml:trace contextRef="#ctx0" brushRef="#br0">1 35 13443,'77'0'67,"-3"0"-123,-25-1-1278,0-3-156,-3 0-438,-6-4 1928,-4 0 0,-18 2 0,-4 2 0</inkml:trace>
</inkml:ink>
</file>

<file path=ppt/ink/ink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8T19:09:24.931"/>
    </inkml:context>
    <inkml:brush xml:id="br0">
      <inkml:brushProperty name="width" value="0.08571" units="cm"/>
      <inkml:brushProperty name="height" value="0.08571" units="cm"/>
      <inkml:brushProperty name="color" value="#FF0066"/>
    </inkml:brush>
  </inkml:definitions>
  <inkml:trace contextRef="#ctx0" brushRef="#br0">104 5 13689,'-4'-4'336,"10"9"-302,15 13 33,13 6-67,4 6 56,7-1-34,1 4-22,-1 2-33,-5 3-57,-13 0 57,-9 2 33,-10-1 11,-5-2 45,-16 2 0,-10-2-23,-19-2-22,-10 0-11,-9-5-683,0-1-1849,-4-4 2532,7-4 0,25-10 0,10-4 0</inkml:trace>
</inkml:ink>
</file>

<file path=ppt/ink/ink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8T19:10:10.929"/>
    </inkml:context>
    <inkml:brush xml:id="br0">
      <inkml:brushProperty name="width" value="0.08571" units="cm"/>
      <inkml:brushProperty name="height" value="0.08571" units="cm"/>
      <inkml:brushProperty name="color" value="#FF0066"/>
    </inkml:brush>
  </inkml:definitions>
  <inkml:trace contextRef="#ctx0" brushRef="#br0">22 71 8961,'3'-7'3193,"0"1"-2241,-3 6 751,0 0-1265,-11-10-147,8 8-67,-9-8-56,12 10 11,-1 0-157,13 0-22,3 0 12,11 0-1,0-1 0,0-3-11,0 1 11,3-3 0,-2 2-11,0-2-11,-7 3 11,-7 0 0,-7 0-22,-3 2-4236,-3 0 1703,-10 1 2555,1 0 0,-2 0 0,4 0 0</inkml:trace>
</inkml:ink>
</file>

<file path=ppt/ink/ink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8T19:10:11.739"/>
    </inkml:context>
    <inkml:brush xml:id="br0">
      <inkml:brushProperty name="width" value="0.08571" units="cm"/>
      <inkml:brushProperty name="height" value="0.08571" units="cm"/>
      <inkml:brushProperty name="color" value="#FF0066"/>
    </inkml:brush>
  </inkml:definitions>
  <inkml:trace contextRef="#ctx0" brushRef="#br0">20 44 9364,'-8'0'2073,"1"0"-1995,7 0-224,0 0 158,-4 0 189,4 0 113,7 0-101,11 0 56,11 0-157,6 0 45,2 0-34,3-4 11,-5-2 158,-3-4 44,-9 0-22,-7 4 67,-8 1 78,-5 3-145,-1 1-235,-2 1-79,0 14 11,-3 11 11,-4 18 1,-5 10-1,-2 4 0,1-3 1,3 0-23,2-8 22,4-7-11,1-7 1,3-11-12,0-4-12,0-10-862,0-3-1434,0-4-336,5 0 2644,9-5 0,-6 3 0,5-3 0</inkml:trace>
</inkml:ink>
</file>

<file path=ppt/ink/ink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8T19:10:12.211"/>
    </inkml:context>
    <inkml:brush xml:id="br0">
      <inkml:brushProperty name="width" value="0.08571" units="cm"/>
      <inkml:brushProperty name="height" value="0.08571" units="cm"/>
      <inkml:brushProperty name="color" value="#FF0066"/>
    </inkml:brush>
  </inkml:definitions>
  <inkml:trace contextRef="#ctx0" brushRef="#br0">13 1 10013,'-5'0'3194,"1"0"-1872,4 0-3003,-1 0 1,-1 0-1</inkml:trace>
</inkml:ink>
</file>

<file path=ppt/ink/ink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8T19:10:12.919"/>
    </inkml:context>
    <inkml:brush xml:id="br0">
      <inkml:brushProperty name="width" value="0.08571" units="cm"/>
      <inkml:brushProperty name="height" value="0.08571" units="cm"/>
      <inkml:brushProperty name="color" value="#FF0066"/>
    </inkml:brush>
  </inkml:definitions>
  <inkml:trace contextRef="#ctx0" brushRef="#br0">92 188 7582,'-10'0'2510,"2"0"-1546,8 0 761,0 0-895,-13-6-102,8 2-67,-10-5-168,11 2-90,1 0-56,0-1-122,-1-2-35,0-1-78,-2 1-33,4-2-68,0 2-11,2-2 11,2-1-33,9-1 22,7-2-56,10 0 0,6 4-168,0 4-23,0 6-156,-1 2-12,-4 0 23,-3 9 67,-6 7 78,-6 11 46,-7 4 189,-4 4 1,-3 3 11,-7 1 11,-6-1 23,-10-3-34,-7-5 45,-3-3-12,-2-5 12,3-4 22,2-4 180,3-5 146,3-4-24,6 0-156,2-5 11,6 1-22,5-1-180,2 0 0,3 0-22,22 2 124,13-2-57,31 2-56,13-5-11,5-5-11,3-2-504,-3-3-763,-2 2-582,-5 4-1232,-9 3 3092,-12 2 0,-27 2 0,-10 0 0</inkml:trace>
</inkml:ink>
</file>

<file path=ppt/ink/ink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8T19:12:25.738"/>
    </inkml:context>
    <inkml:brush xml:id="br0">
      <inkml:brushProperty name="width" value="0.08571" units="cm"/>
      <inkml:brushProperty name="height" value="0.08571" units="cm"/>
      <inkml:brushProperty name="color" value="#008C3A"/>
    </inkml:brush>
  </inkml:definitions>
  <inkml:trace contextRef="#ctx0" brushRef="#br0">0 5 12255,'30'-5'929,"56"8"-761,7 4-1521,-21-1 1,3-1 1402,-9-3 0,1 0-11,10 0 1,4 0-1,10-1 0,4-1-32,-24 0 1,2 0 0,2 0 3,7 0 0,2 0 0,1 0-467,6 0 1,0 0 0,2 0 462,5 0 1,2 0-1,1 0-207,-24 0 1,1 0 0,1 0 0,0 0 199,2 0 0,0 0 0,1 0 0,1 0 0,2 0 0,0 0 0,1 0 0,-1 0 0,2 0 0,0 0 0,0 0 0,0 0 8,0 0 1,0 1-1,0-1 1,-1 0-9,-1 1 0,-1-1 0,0 0 0,-2 0 0,-4 0 0,-1 0 0,-2 1 0,0-1 0,17 1 0,-3-1 0,-1 1-235,-10 0 1,-2 0 0,-2 0 245,27 0 0,-3 0-11,-8 2 0,-2 0-11,-1-2 0,-2 0 178,-2 0 1,-2 1-157,-2-1 1,-2-1-12,-3 0 0,-2 0 5,-5 0 1,-2 0 571,-7 0 0,-3 0-577,37 0 0,-25 0 1937,-23 0-2373,-17 0 888,-13 0-1752,-9 0-245,-3 0 1545,-14 0 0,9 0 0,-10 0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9T03:39:52.180"/>
    </inkml:context>
    <inkml:brush xml:id="br0">
      <inkml:brushProperty name="width" value="0.08571" units="cm"/>
      <inkml:brushProperty name="height" value="0.08571" units="cm"/>
      <inkml:brushProperty name="color" value="#AB008B"/>
    </inkml:brush>
  </inkml:definitions>
  <inkml:trace contextRef="#ctx0" brushRef="#br0">0 0 11952,'0'61'460,"0"2"-371,0-7-44,0 2 0,0-6-12,0-6-33,0-11-280,6-11 280,18-8 0,-13-9 0,13-3 0</inkml:trace>
</inkml:ink>
</file>

<file path=ppt/ink/ink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8T19:12:27.052"/>
    </inkml:context>
    <inkml:brush xml:id="br0">
      <inkml:brushProperty name="width" value="0.08571" units="cm"/>
      <inkml:brushProperty name="height" value="0.08571" units="cm"/>
      <inkml:brushProperty name="color" value="#008C3A"/>
    </inkml:brush>
  </inkml:definitions>
  <inkml:trace contextRef="#ctx0" brushRef="#br0">62 51 6932,'12'-3'2040,"-3"0"-1458,-9 3 494,0 0-549,1-20-158,0 15-55,-1-14-34,-3 19 34,-1 0 33,-1 0-145,3 0 89,-1 0-235,1 0-22,1 0-23,-4 0 46,-1 9 21,-3 8-11,1 12 12,-2 4-35,2 1 12,2-2-22,-2-2 22,6-6-45,0 1 23,2-7-34,0 0 33,0-2-33,0 0 12,0 0-1,0 0 0,0-1 0,0 0 12,0-2-23,0-2 0,0-3-45,0-2-594,0-1-358,0-2-695,0 0-303,0-1 1995,2-1 0,-1-1 0,2 0 0</inkml:trace>
</inkml:ink>
</file>

<file path=ppt/ink/ink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8T19:12:28.235"/>
    </inkml:context>
    <inkml:brush xml:id="br0">
      <inkml:brushProperty name="width" value="0.08571" units="cm"/>
      <inkml:brushProperty name="height" value="0.08571" units="cm"/>
      <inkml:brushProperty name="color" value="#008C3A"/>
    </inkml:brush>
  </inkml:definitions>
  <inkml:trace contextRef="#ctx0" brushRef="#br0">43 13 9868,'-13'0'2868,"2"0"-2229,11 0 45,0 0-528,-8-2-66,6 2-12,-6-1-10,8 1 55,0 0-22,11 0 67,6 0-89,15 0-23,8 0-45,3-2 0,4 0 0,-2-1-11,-2 2 0,-7-1-33,-5 2-338,-8 0-536,-6 0-617,-10 0-571,-2 0-2252,-5 3 4347,-9 2 0,7-1 0,-6 0 0</inkml:trace>
</inkml:ink>
</file>

<file path=ppt/ink/ink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8T19:12:28.877"/>
    </inkml:context>
    <inkml:brush xml:id="br0">
      <inkml:brushProperty name="width" value="0.08571" units="cm"/>
      <inkml:brushProperty name="height" value="0.08571" units="cm"/>
      <inkml:brushProperty name="color" value="#008C3A"/>
    </inkml:brush>
  </inkml:definitions>
  <inkml:trace contextRef="#ctx0" brushRef="#br0">13 73 8736,'-4'0'2096,"2"0"-976,2 0-1064,-3 0-56,2 0 124,-2 0-57,10 0 0,7 0-22,7-4 0,5-1 22,-2-6 56,-1-1 34,-2 0 44,-4 0 1,-3 4-23,-6 2-44,-4 5-112,-2-1-1,-2 2 34,0 11 79,0 9 100,-3 18-45,-5 9-89,-3 7 0,-4 0-23,1 1-11,2-5-67,4-4 0,1-8 34,5-8-34,-1-6-11,3-8-684,0-5-526,0-5-1043,0-3-660,1-1 2924,11-2 0,-8 0 0,7 0 0</inkml:trace>
</inkml:ink>
</file>

<file path=ppt/ink/ink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8T19:12:29.101"/>
    </inkml:context>
    <inkml:brush xml:id="br0">
      <inkml:brushProperty name="width" value="0.08571" units="cm"/>
      <inkml:brushProperty name="height" value="0.08571" units="cm"/>
      <inkml:brushProperty name="color" value="#008C3A"/>
    </inkml:brush>
  </inkml:definitions>
  <inkml:trace contextRef="#ctx0" brushRef="#br0">19 7 10226,'-5'0'2813,"1"0"-2477,4 0-493,-4 0-89,3 0-976,-4 0-436,5 0-381,5 0 2039,4-3 0,-3 2 0,2-2 0</inkml:trace>
</inkml:ink>
</file>

<file path=ppt/ink/ink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8T19:12:29.734"/>
    </inkml:context>
    <inkml:brush xml:id="br0">
      <inkml:brushProperty name="width" value="0.08571" units="cm"/>
      <inkml:brushProperty name="height" value="0.08571" units="cm"/>
      <inkml:brushProperty name="color" value="#008C3A"/>
    </inkml:brush>
  </inkml:definitions>
  <inkml:trace contextRef="#ctx0" brushRef="#br0">180 172 8916,'0'4'2969,"0"-2"-616,0-2-1760,-15-15-200,12 7-146,-12-15-12,15 12-101,0-3-11,0 1-89,0-1-12,1 1-33,8-1 11,5 1 0,7 0-11,7 3-11,-2 3 10,3 1 1,0 4-22,-3 1-35,0 1 12,-3 3 0,-5 7-33,-1 10-12,-8 8 34,-3 7 33,-4 3 34,-9 4 23,-11 1-23,-13 2 11,-12-1 11,-8 0-11,0-7 1,0-4-1,3-9 45,5-5 78,9-7 57,9-4 21,9-3 12,8-4-44,5-1 257,1 0-392,9 0-45,10 0 0,15-1 0,15-5 0,9-1-11,4-4 11,0 3-45,-3 0-370,1 2-123,-4-1-739,-4 1-527,-1 0-1110,-5 1 2914,-3-3 0,-17 6 0,-8-2 0</inkml:trace>
</inkml:ink>
</file>

<file path=ppt/ink/ink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8T19:12:30.882"/>
    </inkml:context>
    <inkml:brush xml:id="br0">
      <inkml:brushProperty name="width" value="0.08571" units="cm"/>
      <inkml:brushProperty name="height" value="0.08571" units="cm"/>
      <inkml:brushProperty name="color" value="#008C3A"/>
    </inkml:brush>
  </inkml:definitions>
  <inkml:trace contextRef="#ctx0" brushRef="#br0">3 64 11033,'-1'-35'1099,"-1"8"-887,2 26 774,0 1-929,0 11 10,0 3 0,0 13 112,0 0-134,0 4 0,0 3 22,0 1-56,3 1 12,-1-1 10,3 0-21,-4 1 10,1-2 12,-2-2-23,0-5 11,0-9-11,0-6 1,0-7 55,0-4-392,0-1-2790,0-4 3115,0-7 0,0 4 0,0-3 0</inkml:trace>
</inkml:ink>
</file>

<file path=ppt/ink/ink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8T19:12:32.128"/>
    </inkml:context>
    <inkml:brush xml:id="br0">
      <inkml:brushProperty name="width" value="0.08571" units="cm"/>
      <inkml:brushProperty name="height" value="0.08571" units="cm"/>
      <inkml:brushProperty name="color" value="#008C3A"/>
    </inkml:brush>
  </inkml:definitions>
  <inkml:trace contextRef="#ctx0" brushRef="#br0">135 64 8624,'-7'0'2656,"2"0"-2096,5 0 695,0 0-998,-18-12 91,14 7-213,-14-11-135,18 11 0,8-2-34,6 0 1,10 1 21,3 2 1,1 3-22,-1 1 21,-1 0-32,-3 3-68,-3 6 22,-7 6 90,-5 7 11,-5 3 34,-1 2-45,-6 2 22,-12-2-10,-7-1-1,-12-4 34,-3-3-23,1-3 12,-3-4-1,8-4-22,6-2 45,8-4 101,7 0 11,6-2 67,3 0 673,2 0-908,12 0 0,5 0-67,13 0 67,4 0-22,2 0-3382,1 0 3382,1 0-56,-2 4-102,-2 4-179,-4 5 23,-3 4 180,-10 1 77,-6 1 3404,-7 1-3336,-4 4 11,-15 0 22,-8 3-11,-19-2 1,-8-2-12,-2-3 44,0-4-44,6-3-100,8-5-360,9-3-246,11-4-359,7-1-1231,7 0-1032,2-8 3328,12-7 0,-8 3 0,8-1 0</inkml:trace>
</inkml:ink>
</file>

<file path=ppt/ink/ink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8T19:12:32.703"/>
    </inkml:context>
    <inkml:brush xml:id="br0">
      <inkml:brushProperty name="width" value="0.08571" units="cm"/>
      <inkml:brushProperty name="height" value="0.08571" units="cm"/>
      <inkml:brushProperty name="color" value="#008C3A"/>
    </inkml:brush>
  </inkml:definitions>
  <inkml:trace contextRef="#ctx0" brushRef="#br0">104 0 12255,'-4'2'280,"-5"5"-123,-4 11-1,-4 1-44,3 2-89,1-2 89,2-1-34,2-3-33,1-3 11,5-3 57,0-6 32,3 0 874,0-3-851,8 0-112,11 0-33,12 0-23,9 0-23,3 0 23,-3 0-11,-2 2-11,-3 4-12,-5 3 1,1 7 10,-7 2 23,-2 2-33,-7 1-35,-6 0 68,-4 1-22,-4-3 22,-1 0 11,-10 0-11,-10-3 0,-12 1 34,-13-2-34,2-2-45,0-4-224,8-4-55,5-2-12,7-3-539,4 0-335,6-7-695,6-6-1949,3-11 3854,10-9 0,-5 14 0,5 1 0</inkml:trace>
</inkml:ink>
</file>

<file path=ppt/ink/ink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8T19:12:32.976"/>
    </inkml:context>
    <inkml:brush xml:id="br0">
      <inkml:brushProperty name="width" value="0.08571" units="cm"/>
      <inkml:brushProperty name="height" value="0.08571" units="cm"/>
      <inkml:brushProperty name="color" value="#008C3A"/>
    </inkml:brush>
  </inkml:definitions>
  <inkml:trace contextRef="#ctx0" brushRef="#br0">16 77 8972,'-9'0'2274,"2"0"-1388,7 0 99,0 0-817,10-7-10,10-1-102,16-5-34,10 1 45,4 2-67,1 1 0,-4 1-336,-3 3-1267,-7 2-525,-3 2-1648,-11 1 3776,-6 0 0,-10 0 0,-4 0 0</inkml:trace>
</inkml:ink>
</file>

<file path=ppt/ink/ink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8T19:12:33.335"/>
    </inkml:context>
    <inkml:brush xml:id="br0">
      <inkml:brushProperty name="width" value="0.08571" units="cm"/>
      <inkml:brushProperty name="height" value="0.08571" units="cm"/>
      <inkml:brushProperty name="color" value="#008C3A"/>
    </inkml:brush>
  </inkml:definitions>
  <inkml:trace contextRef="#ctx0" brushRef="#br0">0 20 9767,'0'3'3608,"0"0"-1367,0-3-2230,5-3-22,2 1 11,4-2-22,1 1-202,-4-1-975,-1 1-549,-1 2-852,-1-2 2600,0 2 0,-2 0 0,-2 1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9T03:39:52.921"/>
    </inkml:context>
    <inkml:brush xml:id="br0">
      <inkml:brushProperty name="width" value="0.08571" units="cm"/>
      <inkml:brushProperty name="height" value="0.08571" units="cm"/>
      <inkml:brushProperty name="color" value="#AB008B"/>
    </inkml:brush>
  </inkml:definitions>
  <inkml:trace contextRef="#ctx0" brushRef="#br0">251 159 15101,'-69'-37'134,"8"22"-134,41 48-11,2 17 11,8 7 11,5 9 45,5 2-11,12-3-34,13-7 79,18-17-90,18-17-112,5-14-280,6-17 78,-3-15-45,-10-15 147,-13-15 189,-17-9 12,-16-5 0,-10-4 11,-23-2-11,-10 6-3404,-19 12 3415,-5 15-45,-2 18 34,-1 11-11,-2 8 11,2 12-113,3 4-963,8 10-649,12 1-1659,9-1 4243,11-3 0,6-9 0,6-5 0</inkml:trace>
</inkml:ink>
</file>

<file path=ppt/ink/ink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8T19:12:34.042"/>
    </inkml:context>
    <inkml:brush xml:id="br0">
      <inkml:brushProperty name="width" value="0.08571" units="cm"/>
      <inkml:brushProperty name="height" value="0.08571" units="cm"/>
      <inkml:brushProperty name="color" value="#008C3A"/>
    </inkml:brush>
  </inkml:definitions>
  <inkml:trace contextRef="#ctx0" brushRef="#br0">151 144 8938,'0'3'2790,"0"0"-694,0-3-1525,-15-7-33,11 0-146,-12-7-90,15-1-111,0 1-180,1-1 90,0 0 11,0 2-112,0-1-11,5 3 11,4 0-34,7 4 12,3 2-1,5 4 1,1 1-57,2 0-178,-1 0-90,0 4 89,-3 4-45,-3 10 68,-5 3 123,-5 7 67,-6 2 34,-3 5 11,-7 2 11,-10 2-11,-13 0 56,-8-1-23,-10-3-21,0-5 44,0-3-34,4-6 90,9-4 56,9-7 57,8-3 21,8-5-55,4-1-23,4-1 78,1 0-123,10 0-78,10 0-11,19 0-23,14-5 0,11-2-11,2-5-11,4 0 11,3 2-437,-1-1-437,4 3-358,-4 2-797,-7 3-951,-4 1 2980,-15 2 0,-19 0 0,-11 0 0</inkml:trace>
</inkml:ink>
</file>

<file path=ppt/ink/ink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8T19:12:38.205"/>
    </inkml:context>
    <inkml:brush xml:id="br0">
      <inkml:brushProperty name="width" value="0.08571" units="cm"/>
      <inkml:brushProperty name="height" value="0.08571" units="cm"/>
      <inkml:brushProperty name="color" value="#008C3A"/>
    </inkml:brush>
  </inkml:definitions>
  <inkml:trace contextRef="#ctx0" brushRef="#br0">0 36 15930,'0'-19'33,"0"3"-66,0 22 33,0 9 22,3 37-11,-3-7 1,5 26-12,-4-26 0,2-1 33,-1-9-33,-1-6 0,-1-9 11,0-7 1,0-6-12,0-3 78,0-3 168,2-1 57,-1 0-45,4 0-23,2 0-224,8-1 12,12-11-46,13-4 23,13-10-11,5 1 11,0 2-291,-5 5-516,-8 4-324,-11 6-651,-10 3-672,-9 4-762,-9 1 3216,-3 8 0,-3-5 0,0 5 0</inkml:trace>
</inkml:ink>
</file>

<file path=ppt/ink/ink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8T19:12:42.860"/>
    </inkml:context>
    <inkml:brush xml:id="br0">
      <inkml:brushProperty name="width" value="0.08571" units="cm"/>
      <inkml:brushProperty name="height" value="0.08571" units="cm"/>
      <inkml:brushProperty name="color" value="#008C3A"/>
    </inkml:brush>
  </inkml:definitions>
  <inkml:trace contextRef="#ctx0" brushRef="#br0">50 156 9610,'0'-12'3037,"0"2"-2152,0 10 740,0 0-1446,-18-30-100,13 23-79,-12-23-23,15 30-78,2 0 101,-3 6 0,2 11 12,-1 12-1,1 13-11,1 5 22,0 1-22,0-2 11,4-3 12,6-6-23,9-7 0,7-5 0,5-9-235,2-5 44,2-6 22,3-4-43,-1-1 77,-1-11 90,-7-5 45,-6-16-44,-11-7 44,-5-8 0,-5-7 22,-2-2-22,-7 0 34,-2 8-34,-6 10 0,0 10-12,1 9-10,2 6-23,3 5-89,4 5-1076,1 2-785,2 1 57,0 5 1938,1 8 0,1-5 0,0 4 0</inkml:trace>
</inkml:ink>
</file>

<file path=ppt/ink/ink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8T19:12:44.577"/>
    </inkml:context>
    <inkml:brush xml:id="br0">
      <inkml:brushProperty name="width" value="0.08571" units="cm"/>
      <inkml:brushProperty name="height" value="0.08571" units="cm"/>
      <inkml:brushProperty name="color" value="#008C3A"/>
    </inkml:brush>
  </inkml:definitions>
  <inkml:trace contextRef="#ctx0" brushRef="#br0">74 108 8355,'0'-9'2466,"0"2"-2007,0 7 180,0 0-606,0-6-33,0 5-33,0-5 33,0 15 11,0 8 11,0 16-22,0 7 45,0 5-45,1 0 11,1 0-11,-1-4 0,2-3 12,-3-6-1,2-5-11,-2-10 0,0-4 56,0-7 134,0-3 2107,0-1-2017,0-8-235,-2-8 11,-5-12 0,0-10-22,-2-12-23,5-4-11,2-9-11,2 1-11,7 4 22,4 8-45,8 12-90,2 12-313,-1 8-123,1 10 179,-2 3 122,2 3-100,-4 1 124,0 10-23,-5 2 112,-3 10 79,-4-1 11,-2 0 33,-3-1 34,-4-4 23,-9 0-12,-8-5 11,-12-1-11,-2-3 1,-3-3-1,4-1-11,4-1-135,8 1-705,7-1-673,9 0-1019,3-1 2532,6-1 0,1-1 0</inkml:trace>
</inkml:ink>
</file>

<file path=ppt/ink/ink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8T19:12:45.846"/>
    </inkml:context>
    <inkml:brush xml:id="br0">
      <inkml:brushProperty name="width" value="0.08571" units="cm"/>
      <inkml:brushProperty name="height" value="0.08571" units="cm"/>
      <inkml:brushProperty name="color" value="#008C3A"/>
    </inkml:brush>
  </inkml:definitions>
  <inkml:trace contextRef="#ctx0" brushRef="#br0">46 242 9879,'0'-5'2017,"0"1"-1972,0 4 67,0 35-33,0-4-12,0 33 0,0-16-33,0-3-34,0-5 22,0-5-11,0-6 0,0-9-11,0-7 68,0-7 234,0-4 1737,0-2-1657,0-5-326,-5-10-12,-1-12 12,-3-18-44,4-8 32,2-10-44,3-1 0,7 0 0,4 7-11,8 14-22,1 10-23,0 14-269,-2 10-326,2 4 125,0 5-1,0 7 79,-2 6 0,-4 9 56,-3 3 33,-7 0 202,-1 2 68,-3-3 44,-1 0 34,-9-6 11,-5-4 33,-11-5 12,0-4 101,-4-2 280,3-3 89,2 0-56,3 0-112,5 0-66,5 0 33,5-1-202,3 0-135,3 0 23,5 1-3358,11 0 3403,10 0-12,12 0-21,6 0 32,0 0-44,2 0 0,-2 0-67,0-2-78,-6-5-35,-4-3 3539,-9-9-3359,-4-3 0,-7-5 0,-4-2 0,-5-1 11,-2 6 0,-2 3 0,0 7-11,0 5 0,-6 1 23,-3 4-1,-7 1-22,-2 3 0,4 0-56,2 0 45,4 6 11,4 7 0,1 8 0,1 6 11,2 0-11,6 0 23,6-6 21,10-4-32,7-7-1,3-6-11,4-2-56,0-2-67,2-2 100,-3-8 1,-3-5 22,-3-10 22,-8-4 12,-7-1-23,-7-2 23,-5 3-23,-2 2-11,0 5-11,-5 6-34,-6 4 34,-6 7-1,-3 2-55,0 3 0,4 0 33,6 3 1,2 5-2,7 3 24,-1 4-22,2 0 33,0-2 0,2 0-68,5-4-10,5-2 33,8-4 45,3-2 11,3-1-11,-1 0 12,-1-4-12,-2 0 0,-5-4 0,-5 5 0,-4 0-79,-5 3-78,-2 0 157,-1 9-22,-1 4 22,-7 9 0,0 2 0,-6-1 0,5-3 0,1-4 0,4 0 0,2-5 11,1-1 0,1-3 12,8 0 10,6-4-33,14 0-996,7-3-865,1 0-1993,0 0 3854,-6-1 0,-14 0 0,-5 0 0</inkml:trace>
</inkml:ink>
</file>

<file path=ppt/ink/ink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8T19:12:48.568"/>
    </inkml:context>
    <inkml:brush xml:id="br0">
      <inkml:brushProperty name="width" value="0.08571" units="cm"/>
      <inkml:brushProperty name="height" value="0.08571" units="cm"/>
      <inkml:brushProperty name="color" value="#008C3A"/>
    </inkml:brush>
  </inkml:definitions>
  <inkml:trace contextRef="#ctx0" brushRef="#br0">44 344 8635,'-2'-16'2118,"1"3"-1737,1 13-78,0 0-303,-2-6-34,0 5 34,-1 1 22,2 13-10,-1 6-1,2 8 11,0 0-11,6 2 1,5-2-1,6 0 34,6-6-34,-2-4-11,-1-5 11,-2-6-11,-4-2 0,0-4-56,-2 0 45,2-6 11,-5-6-11,-1-11 11,-5-7 0,-3-7 11,0-1 0,-7-2-3325,-3 4 3449,-18-5-124,6 17-11,-10 0 0,10 17-11,-1 5-12,3 2-33,3 0 3426,2 4-3415,6 5 34,0 8 11,6 3-11,0 0 11,3 0 0,8-5 0,4-3 33,10-4-10,4-5-12,4-1 0,-1-2 23,0 0-12,-2-7-11,-1-4 34,0-6-22,-3-2-1,-2 2 57,-6 2 302,-4 7 156,-7 0-122,-2 5-202,-2 1-281,0 1 68,0 11 0,0 5 0,0 10 0,0 5 12,4-2-12,4 0 0,5-4 0,3-4-23,1-5-279,3-7 111,0-3 135,4-4 56,-2-1 0,2-4 12,-5-7 32,-4-7-10,-6-9 336,-4 1-22,-4-3 167,-1 6-112,0 2-56,0 7-212,0 6-135,0 3 0,0 4-146,0 1 112,0 3 34,0 12 0,0 5 0,0 13 0,0-2 23,7-1-23,3-8 0,8-2-112,1-6-68,3-5-77,0-4 134,1-4-12,0-1 68,-4-6 34,-1-6 21,-6-9 12,-3-9 0,-6-2 0,0-5 23,-3 2-23,0 0 11,-3 5 23,-5 4-34,-1 7 0,-5 5-23,2 8 1,2 1-34,3 5-56,4 0 33,2 0 57,1 7 22,0 4 0,2 6-22,8 1-23,6-2-326,10-5-54,2-3 10,5-5-100,-2-2 123,4-1 100,-5-1 214,-3-6 78,-4-5 0,-8-7 67,-6-2 180,-4 0 122,-5 2 1,0 3-11,-5 2-102,-5 6-66,-9 0 78,-7 7 56,-2-1-157,0 2-89,3 3-68,3 6 11,10 9-22,5 9 0,5 5 11,2 4 1,7-2 21,6-1-10,8-4-12,7-7 11,4-6-22,3-8 0,2-5-45,2-3 45,-3-6 23,0-8-1,-5-7-22,-3-11 67,-7-1-44,-6-7 21,-7-1 57,-4-4 134,-4 5-55,0 4-57,0 10-56,-5 7-67,-5 10-11,-7 4-45,-3 4 0,0 1 0,2 10 56,3 3-11,4 13-23,5 0 12,3-1-23,3-1-134,0-5 11,7-3 45,4-5 67,9-6 0,4-3 56,2-2 11,5 0 0,-2-9 0,2-4 23,-4-7-34,-2-2 11,-4 4-11,-3 2 11,-5 5-11,-4 5-67,-6 2-23,-2 3 23,-1 1 67,0 8-11,0 10 11,0 8 0,0 6 0,0-2 11,0-4-11,0-3 0,0-5 0,3-4 34,4-6-34,9-3 56,8-4-56,7-1-1065,5 0-1433,0-2 2498,-5-5 0,-14 3 0,-7-2 0</inkml:trace>
</inkml:ink>
</file>

<file path=ppt/ink/ink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9T01:16:53.470"/>
    </inkml:context>
    <inkml:brush xml:id="br0">
      <inkml:brushProperty name="width" value="0.08571" units="cm"/>
      <inkml:brushProperty name="height" value="0.08571" units="cm"/>
      <inkml:brushProperty name="color" value="#E71224"/>
    </inkml:brush>
  </inkml:definitions>
  <inkml:trace contextRef="#ctx0" brushRef="#br0">86 140 6529,'-5'-10'1636,"1"1"-1345,4 9 102,0 0-304,-7-44 68,5 34-101,-5-34-56,6 44 11,-1 0 448,1 0 1,-1-2 78,1-1-79,1 0 157,-3-3-111,1 2 10,-1 1-33,0 2-213,2 1-56,-2 0-146,2 0-123,-1 0 56,1 12 112,-1 10-33,1 19-35,-1 9 80,0 8-69,-2 4-21,-1 4 33,0 0-56,1-2 12,-1-4 22,3-9-3367,-1-9 3322,20-3 0,-13-21 0,12 0 0</inkml:trace>
</inkml:ink>
</file>

<file path=ppt/ink/ink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9T01:16:59.537"/>
    </inkml:context>
    <inkml:brush xml:id="br0">
      <inkml:brushProperty name="width" value="0.08571" units="cm"/>
      <inkml:brushProperty name="height" value="0.08571" units="cm"/>
      <inkml:brushProperty name="color" value="#E71224"/>
    </inkml:brush>
  </inkml:definitions>
  <inkml:trace contextRef="#ctx0" brushRef="#br0">0 80 7437,'2'-4'1591,"-1"2"1277,-1 2-2868,2 0 23,9 0 22,8 0-34,13 0 56,8 0-11,6 0-22,4 0 22,7 0-34,4 0 0,4 0-22,4 0 23,4 0-1,4 0-210,5 0 199,9 0-11,7-5 5,-45 4 1,1 0-6,0-2 0,0 0 11,0 2 0,0 0-11,-3 0 0,0 1 23,47 0-23,-5 0 0,-6 0 0,-2 0 0,0 0 11,4 0 11,7 0-22,-45 0 0,0 0-1359,3 0 0,1 0 1359,0 0 0,0 0 0,0 0 0,-1 0-79,-2 0 0,0 0 67,45 0 12,0 0 0,-3 0 0,5 0 0,-1 0 0,-48 0 0,0 0 12,49 0-12,-4 3 0,-3 3 11,-2 2-11,-1 5 11,-2-3-11,0 0 0,-5 0 0,-1-2 34,-6-2-34,-3-1 11,-5-2 0,1-1-11,2-1 0,5-1 0,6 0 0,4 0 0,4 0-22,1 0 39,0 0-17,-5 0 0,-3 0 0,-6 0 0,-2 0 0,-3 0 2658,-2-1-2658,-3-2 217,-4-2-217,-4-3 0,-3 0 11,-2-2 0,2 1 218,2-2-229,6 1 0,5-1 23,4 2-23,0-1 22,-1 1-22,-3-1-11,0 1 11,-2 2 0,2 1 0,3 3 11,1 1 0,1 1-11,-1 1 0,-1 0 12,-2 0-12,-3 0 0,-4 0 0,-4 0 0,-3 0 0,1 0-23,1 0 12,5 0 11,6 0 0,3 0-11,3 0-12,2 0 46,0 0-23,1 0 0,4 0 0,-2 0 22,5 0-22,3 0-298,3 4 298,3 1 0,2 6 12,-3 2-12,-1 0-12,-8 1 12,-2-1 0,-9-1 0,-5 0 12,-3-3-12,-3 0 22,0-3-22,-2 1 0,-1-2-11,-3 0 11,-4 1 0,-4-1 298,-4 1-298,-4 0 11,-3-1-11,-6 0 0,-3-2 0,-3-1 0,-2-1 22,-2 1-22,-3-2 0,-3 2 0,-6-2 11,-4 0 1,-3 0 3159,-1 0-3216,2 1-45,-2 2 45,1 5 34,-1 4 11,3 7 11,1 5 1,3 5-1,1 1-11,0 6 22,0 0-22,0 5 0,0-1 0,1 1 0,-3 0 45,0-2-45,0-2 0,-1-5 0,0 0 0,-1-5 0,-2-3 0,0-4 0,-1-5 0,0-4 11,-1-5 0,0-1 12,0-2 44,2 0 11,-2 0 46,1-1 268,-1-1-325,0-6 12,0-10-12,0-9-11,-3-12-56,0-6 56,-3-4-34,3 0-10,-1 3-1,2 6 0,-1 10-11,0 7 0,1 10 34,1 3-34,1 4 11,0 1-280,0 0 258,0 17 11,0 1 0,0 15 0,0-2 0,0 0 22,0-4-22,0-3-56,1-4-101,2-3-291,2-5-56,2-1-718,1-2-750,3-2-1367,0-2 3339,-1-2 0,-3-1 0,-3 0 0</inkml:trace>
</inkml:ink>
</file>

<file path=ppt/ink/ink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9T01:17:02.096"/>
    </inkml:context>
    <inkml:brush xml:id="br0">
      <inkml:brushProperty name="width" value="0.08571" units="cm"/>
      <inkml:brushProperty name="height" value="0.08571" units="cm"/>
      <inkml:brushProperty name="color" value="#E71224"/>
    </inkml:brush>
  </inkml:definitions>
  <inkml:trace contextRef="#ctx0" brushRef="#br0">22 474 8042,'10'-11'2779,"-1"3"-1670,-9 8 1636,0 0-1826,1-24-270,-1 16-88,2-18-147,-2 25-111,0-1-281,0 18-22,0 5 56,0 15-33,0 4-23,0-2 11,0 2-11,0-7 11,0-1 11,0-10 1,0-4-1,0-9-22,0-4 56,0-4 180,0-1-191,0-11-34,-3-15-11,-2-20 0,-3-19 0,1-10 11,0-6-11,3 2 0,2 9 0,0 10-11,0 17 11,0 12 0,1 12 0,1 11-45,0 4-135,0 4 147,0 7 33,0 10 0,9 11-11,2 10-135,9-1 12,-1-2-34,-1-5 0,1-8 56,-2-5 56,0-8 11,1-5 45,0-4 0,3-6 22,4-9-22,-2-14 23,0-10-12,-6-7-11,-3 0 33,-5 4-21,-5 3 178,-1 11-100,-3 8 22,0 8-56,0 7-56,0 2-112,0 3 100,0 14 12,0 11 0,0 21 12,0 10-12,0 6 0,3-1 0,2-3 11,4-8-11,0-6 0,2-12 0,-2-10 0,0-8 11,0-9 0,-1-2 23,4-3 11,0-3-45,5-8 33,1-5-22,-3-8 1,-2 0-12,-4 0 22,-2 5-22,-3 3 45,-3 6-45,-1 6 0,0 2-213,0 2 213,4 9 0,3 6 0,4 12 0,2 2 0,1 2-101,1-5-100,1-5 89,-1-6 67,2-6 45,-2-5 22,3-3 23,-1-6-34,1-9 56,-1-11-22,-3-8 0,-3-1 67,-4 2 34,-2 10-57,-2 6-44,-2 10-45,-1 3-146,0 3 113,0 4 33,0 13 11,0 8-11,-1 12-11,-2-1 11,0-4 11,0-6-11,1-9 11,2-7-11,0-6 45,0-2 123,0-2-168,0-16 0,6-3-11,3-16-12,11 1-10,2 3-12,1 5-67,-2 5 22,-7 9-55,-2 5 55,-4 5-123,-2 2 79,1 0 44,1 0-22,1 5 79,0 8-23,-1 7 22,0 6-90,-2 1 24,0-1-24,1-4 12,1-4 34,1-6-45,0-3-56,2-5-281,0-3-694,4-1-303,0-1-582,5-8 2039,0-6 0,-8 4 0,-3 0 0</inkml:trace>
</inkml:ink>
</file>

<file path=ppt/ink/ink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9T01:17:02.566"/>
    </inkml:context>
    <inkml:brush xml:id="br0">
      <inkml:brushProperty name="width" value="0.08571" units="cm"/>
      <inkml:brushProperty name="height" value="0.08571" units="cm"/>
      <inkml:brushProperty name="color" value="#E71224"/>
    </inkml:brush>
  </inkml:definitions>
  <inkml:trace contextRef="#ctx0" brushRef="#br0">31 23 9420,'5'-2'3428,"-1"1"-1321,-4 1-1636,-14-7-102,11 5-133,-11-5-35,14 7-6599,0 0 6398,-4-1 0,3 0 0,-3 0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9T03:39:55.351"/>
    </inkml:context>
    <inkml:brush xml:id="br0">
      <inkml:brushProperty name="width" value="0.08571" units="cm"/>
      <inkml:brushProperty name="height" value="0.08571" units="cm"/>
      <inkml:brushProperty name="color" value="#AB008B"/>
    </inkml:brush>
  </inkml:definitions>
  <inkml:trace contextRef="#ctx0" brushRef="#br0">0 245 9823,'0'-4'2387,"0"2"-449,0 2-1938,2-7 23,-1 9-23,5 8 67,1 17-34,2 14-10,0 0 44,0-6-45,-1-6 135,-2-12-45,0-6 247,-3-6 448,2-4-214,6-1-234,13-11-202,24-15-123,29-19-18,-28 15 1,3-2-370,6-2 1,2 0 374,2-1 1,1 1-23,-3 2 0,0 2-387,-5 4 1,-1 2-728,-6 6 0,-1 3-1620,32-2-616,-18 10 3350,-14 7 0,-23 0 0,-10 0 0</inkml:trace>
</inkml:ink>
</file>

<file path=ppt/ink/ink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9T01:17:04.212"/>
    </inkml:context>
    <inkml:brush xml:id="br0">
      <inkml:brushProperty name="width" value="0.08571" units="cm"/>
      <inkml:brushProperty name="height" value="0.08571" units="cm"/>
      <inkml:brushProperty name="color" value="#E71224"/>
    </inkml:brush>
  </inkml:definitions>
  <inkml:trace contextRef="#ctx0" brushRef="#br0">31 391 16905,'-10'-35'246,"2"7"-335,8 28 55,-2 9 34,2 12 22,-3 16 12,1 10-34,-1 4 11,2-5-11,-1-5 0,2-9 11,0-11 1,0-9 55,0-7-11,0-4 22,0-1 57,0-4-124,0-13-11,0-15 0,0-20 45,0-17-45,0-7 11,0-5 0,0 4-11,4 11 0,-1 16-22,1 18-1,-1 14 1,-3 11-45,2 4-57,-1 3 80,-1 5 32,4 10 12,1 10 0,3 11 0,2 3-112,1-1-168,0-6 146,0-5 11,-2-8 44,0-8 0,3-5 79,2-5 57,5-4-46,6-13 45,1-9-22,2-17-34,-5-5 22,-3-4 23,-7 5-11,-2 6 190,-5 13-101,-3 11-78,-1 10-45,-2 5-146,0 1 56,0 10 90,0 12 0,0 18 0,-5 14 12,4 6-12,-3-3 0,4-5-45,0-9-370,0-5-683,2-9-549,6-4-90,5-8-112,8-2-313,5-9 2162,1-1 0,-11-5 0,-4 0 0</inkml:trace>
</inkml:ink>
</file>

<file path=ppt/ink/ink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9T01:17:05.115"/>
    </inkml:context>
    <inkml:brush xml:id="br0">
      <inkml:brushProperty name="width" value="0.08571" units="cm"/>
      <inkml:brushProperty name="height" value="0.08571" units="cm"/>
      <inkml:brushProperty name="color" value="#E71224"/>
    </inkml:brush>
  </inkml:definitions>
  <inkml:trace contextRef="#ctx0" brushRef="#br0">220 171 8635,'2'-10'3250,"0"1"-2421,-2 9 572,0 0-942,-37-46-44,17 31-113,-30-32-178,27 44-124,0 3 0,1 9 11,4 7-11,1 14 22,9 6 1,3 3-12,5-5-11,5-2-34,7-10-257,10-5 112,7-7-57,5-6 236,1-2 145,2-6-121,-5-9 43,0-5-56,-10-7 0,-4 2 68,-8 3 77,-4 5-10,-3 4-79,-1 6-67,-2 3-145,0 2 122,0 7-22,-4 3 1,-3 9 32,1-3-21,0 0 22,4-8 11,2-3 22,0-4 146,0-1-22,4 0-124,10-1-22,6-8 22,12-3-22,2-6 12,3 4-12,-3 1-90,-2 8 45,-8 1-100,-3 4-1,-5 0 90,-5 3 34,-4 7-23,-4 7 45,-2 10 11,-1 0 0,-2 3 0,-6-4 23,-2-5-34,0-6 45,1-7-23,5-3 113,2-4 805,2-1-940,0-5 34,1-11-12,10-7 1,4-12 10,12-1-21,0-4 21,3-1-33,-2 2 11,-1 3-11,-4 8 12,-4 5-24,-6 9 35,-5 4-12,-4 5 11,-2 4-33,-2 1-11,-2 7 11,-6 9 22,-8 11 0,-4 9-11,-3 2 0,7 0-22,4-3 22,8 0 0,1-4 11,3-3 0,0-3 11,7-6-10,4-6 44,9-4-56,6-6-11,2-1-191,2-2-470,1 0-371,-4 0-951,-4 0-830,-5 0 2824,-8-3 0,-4 2 0,-5-2 0</inkml:trace>
</inkml:ink>
</file>

<file path=ppt/ink/ink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9T01:17:11.204"/>
    </inkml:context>
    <inkml:brush xml:id="br0">
      <inkml:brushProperty name="width" value="0.08571" units="cm"/>
      <inkml:brushProperty name="height" value="0.08571" units="cm"/>
      <inkml:brushProperty name="color" value="#008C3A"/>
    </inkml:brush>
  </inkml:definitions>
  <inkml:trace contextRef="#ctx0" brushRef="#br0">22 10 13296,'-10'-5'1760,"2"1"-1525,8 4 281,0 0-472,0 5 1,0 8 11,0 11 23,0 8 21,0 9-55,0 5 22,0 4-22,0 5-22,0-2 21,-1 0-21,0-3-12,0-6 11,1-4-22,0-8 12,0-4-1,0-7-11,0-4 0,0-6 23,0 0-23,0-3 0,0 3 22,0 0-11,0 1-11,0-2 12,0 0 10,0-2-22,0-2-359,0-1-1008,1-3-1568,1-1 2935,1-2 0,-1 0 0,-1 0 0</inkml:trace>
</inkml:ink>
</file>

<file path=ppt/ink/ink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9T01:17:12.571"/>
    </inkml:context>
    <inkml:brush xml:id="br0">
      <inkml:brushProperty name="width" value="0.08571" units="cm"/>
      <inkml:brushProperty name="height" value="0.08571" units="cm"/>
      <inkml:brushProperty name="color" value="#008C3A"/>
    </inkml:brush>
  </inkml:definitions>
  <inkml:trace contextRef="#ctx0" brushRef="#br0">31 242 10081,'0'-7'2812,"0"1"-2206,0 6-181,0 0-425,0-11 68,0 8-12,0 14 33,0 10-33,0 21 67,0-5-56,0-1-22,0 1-34,0-2-11,0-5 23,0-5 10,0-7-10,0-7 44,0-6 168,0-4 1166,0-1-1267,0-11-66,-1-12 33,-4-16-34,-1-14-44,-2-11-23,2-6 44,3-3-32,1 7 21,2 12-10,0 17 10,0 16-33,0 11-67,0 8-123,0 2 167,0 9 23,6 11 0,1 15 0,5 8 0,3 2 0,-2-2 0,3-9-3448,-5-8 3392,2-8 0,-4-9 44,-1-4 12,-1-4 34,0-1 0,4-7-34,2-11 3414,2-12-3392,0-10-22,-7 2 12,-1 3 55,-5 9 45,-1 7-56,-1 10-56,0 4-33,0 4-102,0 1 102,0 18 66,0 7-55,0 19 22,0 5 0,0 1 11,0 0-11,0-3 0,3-6-336,0-6-863,5-7-269,1-7-538,4-5-840,6-10 2846,2-2 0,-7-4 0,-3 0 0</inkml:trace>
</inkml:ink>
</file>

<file path=ppt/ink/ink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9T01:17:13.021"/>
    </inkml:context>
    <inkml:brush xml:id="br0">
      <inkml:brushProperty name="width" value="0.08571" units="cm"/>
      <inkml:brushProperty name="height" value="0.08571" units="cm"/>
      <inkml:brushProperty name="color" value="#008C3A"/>
    </inkml:brush>
  </inkml:definitions>
  <inkml:trace contextRef="#ctx0" brushRef="#br0">59 153 10226,'4'36'259,"4"-8"-181,12-26 23,6-2-79,-7-4-11,4-5 34,-13-8 179,-3-6 90,-4-3 55,-1-2 282,-2-1 21,0 5-145,-3 2-191,-4 6 0,-9 5-112,-3 4-45,-5 5-123,1 2-23,1 0-21,1 12 32,4 5-44,4 17 0,3 4 0,6 3 34,3 4-23,5-2 0,9-2 45,6-7-56,13-5-123,0-9-885,8-8-493,0-6-325,4-4-785,-1-2 2611,1-3 0,-20 2 0,-5-2 0</inkml:trace>
</inkml:ink>
</file>

<file path=ppt/ink/ink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9T01:17:13.746"/>
    </inkml:context>
    <inkml:brush xml:id="br0">
      <inkml:brushProperty name="width" value="0.08571" units="cm"/>
      <inkml:brushProperty name="height" value="0.08571" units="cm"/>
      <inkml:brushProperty name="color" value="#008C3A"/>
    </inkml:brush>
  </inkml:definitions>
  <inkml:trace contextRef="#ctx0" brushRef="#br0">189 410 14641,'-35'-33'695,"3"6"-639,11 27-33,1 3-23,-3 9 22,3 7-22,3 13 0,5 3 0,6 2 34,3-3-23,3-5 0,0-6-11,7-6-45,4-7-33,10-6 55,5-2-10,4-9 33,-1-9 0,0-12 33,-5-11 12,-1-6-11,-6-8 11,-3-6 212,-5-5 158,-3-3-124,-3 5-100,-2 6 22,-1 12 78,0 12-157,0 13-22,-1 8-112,-1 8-11,1 2-112,-5 1 100,0 17 23,-6 10 12,-1 23-12,1 10 11,5 5-11,3 0 11,4-4-22,2-6 11,9-9-79,4-9-122,9-10 22,3-10 100,1-9 79,3-4-33,-1-4 66,1-11-10,-3-5-23,-4-14 11,-3-4 11,-4-5 90,-3-1 11,-2 2 68,-5 6-46,-2 8-10,-2 7-46,-3 8-21,0 4-68,0 2-34,0 3 0,-3 0-10,-6 10 44,-2 9 0,-3 14-23,3 7 1,7-2-12,1-5-67,3-4-67,8-9-145,5-4-57,7-6-280,4-6-706,-2-2-11,2-2-235,-2 0-348,1-10-1321,-2-4 3271,-1-11 0,-8 10 0,-4 3 0</inkml:trace>
</inkml:ink>
</file>

<file path=ppt/ink/ink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9T01:17:13.971"/>
    </inkml:context>
    <inkml:brush xml:id="br0">
      <inkml:brushProperty name="width" value="0.08571" units="cm"/>
      <inkml:brushProperty name="height" value="0.08571" units="cm"/>
      <inkml:brushProperty name="color" value="#008C3A"/>
    </inkml:brush>
  </inkml:definitions>
  <inkml:trace contextRef="#ctx0" brushRef="#br0">6 10 13633,'-5'-5'-2656,"10"1"-2184,7 4 4840,8 0 0,-9 0 0,-3 0 0</inkml:trace>
</inkml:ink>
</file>

<file path=ppt/ink/ink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9T01:17:15.074"/>
    </inkml:context>
    <inkml:brush xml:id="br0">
      <inkml:brushProperty name="width" value="0.08571" units="cm"/>
      <inkml:brushProperty name="height" value="0.08571" units="cm"/>
      <inkml:brushProperty name="color" value="#008C3A"/>
    </inkml:brush>
  </inkml:definitions>
  <inkml:trace contextRef="#ctx0" brushRef="#br0">211 147 14294,'0'-22'1490,"-2"1"-1131,-6 14-203,-2 1-32,-8 2-45,-2 2-57,0 0 0,-4 2-22,1 2-44,-1 7 44,2 5 0,4 12 22,5 3-22,7 2 11,3-2-11,3-2 0,3-5-78,6-4-91,5-5-111,7-7 11,5-3 180,3-3 89,5-9 0,-3-6 22,-2-10-22,-9-6 34,-5 0 11,-9 0 167,-2 6 57,-4 4-202,0 9 34,0 5-44,0 4-125,0 3-33,-2 0 101,-2 10-11,-3 7 11,2 12 11,0 3-11,4-2 0,1-3-33,0-6-57,8-7 68,5-5 10,10-6 12,4-1 12,3-5 10,-1-7 0,0-8 34,-5-8-33,-2-3 145,-4 2 56,-7 5-11,-2 3 78,-6 8-44,-2 4-146,-1 4-314,0 3 213,-1 12 33,-6 5-33,-5 12 12,-3-1-12,1-4 0,5-5 33,3-8 1,3-3-34,1-5 56,1-1 179,1-2-235,1-14 0,12-5 0,6-18-56,16-3 0,4-1-112,2 2-34,-1 6 113,-8 11-1,-6 6-67,-6 9 23,-9 3 0,-1 3 89,-5 4 11,-2 9 34,-2 7 0,-1 12 0,0 1 0,0 0 11,0-5-22,0-4 22,0-5-11,0-5 23,0-7-1,0-3 45,6-3-22,8 0-45,13 0-56,10-9-370,3-3-1053,-3-6-493,-8-2-1210,-11 5 3182,-9 1 0,-6 8 0,-3 1 0</inkml:trace>
</inkml:ink>
</file>

<file path=ppt/ink/ink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9T01:17:19.266"/>
    </inkml:context>
    <inkml:brush xml:id="br0">
      <inkml:brushProperty name="width" value="0.08571" units="cm"/>
      <inkml:brushProperty name="height" value="0.08571" units="cm"/>
      <inkml:brushProperty name="color" value="#008C3A"/>
    </inkml:brush>
  </inkml:definitions>
  <inkml:trace contextRef="#ctx0" brushRef="#br0">28 175 9610,'-6'6'2578,"0"-2"-1906,6-4 1053,0 0-1265,0-7-90,0 4-79,0-6-34,0 7 214,0 1-471,0 6 0,0 5 0,2 9 0,1 5 34,0 3-23,3 6 0,-3 2 1,3 7-12,-4 2 11,1 1-11,-2-1 0,-1-5 0,2-9 11,-1-8 0,-1-11 0,2-5 45,-2-5 751,0-1-673,0-9-55,0-12-1,0-18-44,-3-15-1,-2-12-10,-3-12 33,-1-4-45,1 1 78,1 14-9,4 16-47,-1 20-22,3 17-11,0 8-22,1 6-158,0 0 180,0 15 0,0 12 0,0 22 11,0 12-11,0 7 11,1 2-11,0-1 0,0-7 12,-1-10-12,0-11 0,0-11 11,0-9-22,0-11 11,0-5-348,0-5-413,1 0-1604,2-4-2005,-1-12 4370,1-12 0,-3 7 0,0 2 0</inkml:trace>
</inkml:ink>
</file>

<file path=ppt/ink/ink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9T01:17:20.038"/>
    </inkml:context>
    <inkml:brush xml:id="br0">
      <inkml:brushProperty name="width" value="0.08571" units="cm"/>
      <inkml:brushProperty name="height" value="0.08571" units="cm"/>
      <inkml:brushProperty name="color" value="#008C3A"/>
    </inkml:brush>
  </inkml:definitions>
  <inkml:trace contextRef="#ctx0" brushRef="#br0">303 112 9666,'0'-9'2891,"0"2"-2185,0 7 459,0 0-694,-67-20-168,34 15-113,-54-13-89,55 31-56,2 8 22,7 19-22,6 9 33,7 11-55,6 6 21,8 2-21,12-4 10,10-8 12,12-13 0,8-12-11,0-15-34,6-7-56,-3-7-68,0-11 46,-5-7 11,-4-13 67,-9-9 22,-7-9-22,-12-9 23,-5-9-12,-5-7 0,-12 3 34,-4 4 11,-11 14-56,-3 15-11,1 12-45,0 15 22,-1 5-44,-1 4-471,1 11-885,0 7-180,4 14-482,5 6-1108,8 2 3204,5-1 0,4-17 0,2-7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9T03:39:55.765"/>
    </inkml:context>
    <inkml:brush xml:id="br0">
      <inkml:brushProperty name="width" value="0.08571" units="cm"/>
      <inkml:brushProperty name="height" value="0.08571" units="cm"/>
      <inkml:brushProperty name="color" value="#AB008B"/>
    </inkml:brush>
  </inkml:definitions>
  <inkml:trace contextRef="#ctx0" brushRef="#br0">1 39 9890,'5'-7'3205,"-1"2"-2387,-4 5-12,0 0-806,4-15-112,-3 12 79,3-6 33,0 26 45,1 14-45,3 14 11,-2 6-11,-1 0 33,-2-2-33,0-9 0,-2-7-940,1-9-819,-2-8-516,0-7 2275,0-4 0,0-4 0,0-1 0</inkml:trace>
</inkml:ink>
</file>

<file path=ppt/ink/ink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9T01:17:20.363"/>
    </inkml:context>
    <inkml:brush xml:id="br0">
      <inkml:brushProperty name="width" value="0.08571" units="cm"/>
      <inkml:brushProperty name="height" value="0.08571" units="cm"/>
      <inkml:brushProperty name="color" value="#008C3A"/>
    </inkml:brush>
  </inkml:definitions>
  <inkml:trace contextRef="#ctx0" brushRef="#br0">12 16 10641,'-6'-5'3059,"2"0"-2443,4 5-302,0 0-359,-1-4 45,3 3 34,10 2-23,9 12 0,12 8 23,5 11-1,4 0-22,1 4-11,-1-4 34,-2-4-12,-3-8 1,-6-7 22,-8-6-45,-4-3-303,-4-3-896,2-1-739,0-10-527,0-4 2465,-1-12 0,-7 11 0,-2 1 0</inkml:trace>
</inkml:ink>
</file>

<file path=ppt/ink/ink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9T01:17:20.646"/>
    </inkml:context>
    <inkml:brush xml:id="br0">
      <inkml:brushProperty name="width" value="0.08571" units="cm"/>
      <inkml:brushProperty name="height" value="0.08571" units="cm"/>
      <inkml:brushProperty name="color" value="#008C3A"/>
    </inkml:brush>
  </inkml:definitions>
  <inkml:trace contextRef="#ctx0" brushRef="#br0">7 16 10496,'-3'-9'1983,"0"2"-1983,3 7 246,0 0 1,0 23 55,0-5-100,0 21-45,0-14-67,1 0-57,2-4-10,2-2 44,3-2 11,-1-2-78,3-2-11,-1-4-1390,4-4-2128,3-2 3529,5-3 0,-9 0 0,-1 0 0</inkml:trace>
</inkml:ink>
</file>

<file path=ppt/ink/ink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9T01:17:21.771"/>
    </inkml:context>
    <inkml:brush xml:id="br0">
      <inkml:brushProperty name="width" value="0.08571" units="cm"/>
      <inkml:brushProperty name="height" value="0.08571" units="cm"/>
      <inkml:brushProperty name="color" value="#008C3A"/>
    </inkml:brush>
  </inkml:definitions>
  <inkml:trace contextRef="#ctx0" brushRef="#br0">49 10 9039,'-17'0'2476,"4"0"-1803,13 0 694,0 0-774,-1-4-89,-1 2-201,0-2-79,-1 4-56,3 0-78,-1 6 179,-1 5-23,2 10-44,-3 8-90,2 4 11,-1 5-33,1 6-34,1 1-11,0 6-34,0-3 12,0-4-12,0-4 11,0-10-11,0-6 34,1-8-11,-1-7-12,2-4 68,-2-4 145,0-1-437,2-4-1400,3-11-1636,4-10 3238,-1-16 0,-2 19 0,-3-1 0</inkml:trace>
</inkml:ink>
</file>

<file path=ppt/ink/ink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9T01:17:34.949"/>
    </inkml:context>
    <inkml:brush xml:id="br0">
      <inkml:brushProperty name="width" value="0.08571" units="cm"/>
      <inkml:brushProperty name="height" value="0.08571" units="cm"/>
      <inkml:brushProperty name="color" value="#00A0D7"/>
    </inkml:brush>
  </inkml:definitions>
  <inkml:trace contextRef="#ctx0" brushRef="#br0">19 283 8669,'-2'-5'2286,"1"0"-1199,1 5-1053,-7-7-34,5 6-34,-4-6 34,6 7 56,0 5 0,0 5-11,0 8 67,0 2-34,0 4-44,4 0 11,2-3 33,5-2-11,1-5 56,-1-6 157,2 0 56,1-6-55,7-1-124,8-8-11,9-8-57,14-9-55,9-6 33,11-2-22,6 2-34,3 4 0,-1 4-11,-4 11-11,-5 3 0,-9 7-57,-8 1 24,-10 3 33,-8 9 11,-6 7-12,-5 12 12,-5 2 0,-3 2-22,-6 0 22,-4-4 11,-2-3-11,-4-7 0,1-8 11,-2-5 34,0-6 2723,0 0-2746,0-7 1,0-3-12,4-6-11,4-2-11,8-2 11,6 2-23,5 2 23,5 1 0,1 2 0,2 3-11,-2 2 0,2 1 0,1 4-34,2-1-11,1 2 11,3 2-33,-1 1-34,-3 0 67,-3 0 45,-5-1-23,-5-2 46,-6 0 10,-5 0-10,-6-4-12,-2-6 11,1-6 1,-3-8-23,1-3 0,-2-6 11,-1-2-11,0-5 0,0 0 0,0 2 0,0 5 0,0 4-11,0 10-527,-1 5-740,0 6-548,0 5-1569,1 2 3395,1 1 0,0 0 0,-1 0 0</inkml:trace>
</inkml:ink>
</file>

<file path=ppt/ink/ink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9T01:17:35.840"/>
    </inkml:context>
    <inkml:brush xml:id="br0">
      <inkml:brushProperty name="width" value="0.08571" units="cm"/>
      <inkml:brushProperty name="height" value="0.08571" units="cm"/>
      <inkml:brushProperty name="color" value="#00A0D7"/>
    </inkml:brush>
  </inkml:definitions>
  <inkml:trace contextRef="#ctx0" brushRef="#br0">107 162 9185,'7'-5'2947,"-2"0"-2040,-5 5 393,0 0-717,-23-24-225,16 13-55,-19-20-68,23 20-45,0 0-78,1 1-89,2 1-12,0-2-22,11-1-1,5 3-10,13 1 11,2 5-45,-2 1 33,-4 2-77,-8 4 44,-5 10 33,-7 8 1,-3 11 22,-2 2 0,-7 3 0,-6 0 0,-11 0 0,-6-2 0,-1-3 22,2-6-22,1-5 23,5-6 55,5-7 45,3-3 124,7-4-12,4-1-89,2-1 246,2 0-370,14 0-10,9-1-12,21-5-23,6-4-324,4-1-337,-5 0-952,-5 3-414,-8 3-505,-8 0 2555,-5 1 0,-11 2 0,-4-1 0</inkml:trace>
</inkml:ink>
</file>

<file path=ppt/ink/ink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9T01:17:36.389"/>
    </inkml:context>
    <inkml:brush xml:id="br0">
      <inkml:brushProperty name="width" value="0.08571" units="cm"/>
      <inkml:brushProperty name="height" value="0.08571" units="cm"/>
      <inkml:brushProperty name="color" value="#00A0D7"/>
    </inkml:brush>
  </inkml:definitions>
  <inkml:trace contextRef="#ctx0" brushRef="#br0">28 19 8815,'1'-9'1636,"1"2"-1278,-2 7-190,0 0 101,0-3-45,-2 11 34,-2-3-67,-1 11-34,-1-5-1,0-2 1,4-1 78,-2-3-33,4 0-12,-2-4 1457,2 1-1546,13-2-45,2 0-56,12 0-11,1 0-23,-2 4-10,-2 1 21,-2 6-10,-5 2-1,-4 1 34,-4 5 0,-3 0 0,-3 5 0,-1 0 11,-2 0-11,0-3 23,0-4 33,-3-6 11,-4-2-22,-7-4-1,-6-1 2,-5-3-46,0-1-46,1 0-693,3 0-146,4-4-515,3-6-427,8-7-627,2-7 2454,4-6 0,0 13 0,0 2 0</inkml:trace>
</inkml:ink>
</file>

<file path=ppt/ink/ink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9T01:17:36.637"/>
    </inkml:context>
    <inkml:brush xml:id="br0">
      <inkml:brushProperty name="width" value="0.08571" units="cm"/>
      <inkml:brushProperty name="height" value="0.08571" units="cm"/>
      <inkml:brushProperty name="color" value="#00A0D7"/>
    </inkml:brush>
  </inkml:definitions>
  <inkml:trace contextRef="#ctx0" brushRef="#br0">32 90 9386,'-17'0'2431,"3"0"-1657,14 0 246,0 0-673,12-2-157,9-5-33,16-5-34,7-4-100,2 0-46,2 2-122,-3 3-1245,-2 4-1557,0 3 2947,-6 4 0,-16 0 0,-6 0 0</inkml:trace>
</inkml:ink>
</file>

<file path=ppt/ink/ink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9T01:17:37.117"/>
    </inkml:context>
    <inkml:brush xml:id="br0">
      <inkml:brushProperty name="width" value="0.08571" units="cm"/>
      <inkml:brushProperty name="height" value="0.08571" units="cm"/>
      <inkml:brushProperty name="color" value="#00A0D7"/>
    </inkml:brush>
  </inkml:definitions>
  <inkml:trace contextRef="#ctx0" brushRef="#br0">336 27 15448,'0'-16'34,"-5"6"-12,-6 25-11,-12 9 57,-6 12-57,-8 4 34,0-4-34,-2-2 34,2-3-45,1-5-448,6-3-1323,5-5-784,10-7-1960,6-5 4515,6-4 0,3-2 0,0 0 0</inkml:trace>
</inkml:ink>
</file>

<file path=ppt/ink/ink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9T01:17:37.325"/>
    </inkml:context>
    <inkml:brush xml:id="br0">
      <inkml:brushProperty name="width" value="0.08571" units="cm"/>
      <inkml:brushProperty name="height" value="0.08571" units="cm"/>
      <inkml:brushProperty name="color" value="#00A0D7"/>
    </inkml:brush>
  </inkml:definitions>
  <inkml:trace contextRef="#ctx0" brushRef="#br0">4 9 13106,'-4'-9'-3552,"12"9"3552,8 12 0,-1-3 0,-4 1 0</inkml:trace>
</inkml:ink>
</file>

<file path=ppt/ink/ink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9T01:17:37.561"/>
    </inkml:context>
    <inkml:brush xml:id="br0">
      <inkml:brushProperty name="width" value="0.08571" units="cm"/>
      <inkml:brushProperty name="height" value="0.08571" units="cm"/>
      <inkml:brushProperty name="color" value="#00A0D7"/>
    </inkml:brush>
  </inkml:definitions>
  <inkml:trace contextRef="#ctx0" brushRef="#br0">1 0 15605,'9'2'-5793,"0"1"5793,-1-2 0,-3 1 0,-3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9T03:39:45.633"/>
    </inkml:context>
    <inkml:brush xml:id="br0">
      <inkml:brushProperty name="width" value="0.08571" units="cm"/>
      <inkml:brushProperty name="height" value="0.08571" units="cm"/>
      <inkml:brushProperty name="color" value="#AB008B"/>
    </inkml:brush>
  </inkml:definitions>
  <inkml:trace contextRef="#ctx0" brushRef="#br0">1 61 9229,'12'-4'3631,"-3"1"-2914,-9 3-269,0 0-448,0-13-33,1 10-12,7-9 45,4 16 56,23 21-56,-4 2 0,11 20 0,-15-3 0,-6 1-11,-5 1 11,-7-6 11,-5-10-11,-2-9 616,-2-11 594,0-5-201,0-4-617,0-12-224,-2-11-79,-1-17-33,0-13-3425,0-6 3369,1 0-45,5 6-448,6 13-404,7 14-649,4 14-247,4 7-122,2 4-113,0 9 2876,15 4 0,-22-2 0,5 1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9T03:39:56.033"/>
    </inkml:context>
    <inkml:brush xml:id="br0">
      <inkml:brushProperty name="width" value="0.08571" units="cm"/>
      <inkml:brushProperty name="height" value="0.08571" units="cm"/>
      <inkml:brushProperty name="color" value="#AB008B"/>
    </inkml:brush>
  </inkml:definitions>
  <inkml:trace contextRef="#ctx0" brushRef="#br0">0 67 14350,'0'-13'572,"6"1"-494,18 8-44,20-5-68,24 2-22,12-2-505,1 2-929,-3 4-638,-8 0-1638,-10 3 3766,-11 0 0,-23 0 0,-10 0 0</inkml:trace>
</inkml:ink>
</file>

<file path=ppt/ink/ink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9T01:17:52.362"/>
    </inkml:context>
    <inkml:brush xml:id="br0">
      <inkml:brushProperty name="width" value="0.08571" units="cm"/>
      <inkml:brushProperty name="height" value="0.08571" units="cm"/>
      <inkml:brushProperty name="color" value="#008C3A"/>
    </inkml:brush>
  </inkml:definitions>
  <inkml:trace contextRef="#ctx0" brushRef="#br0">132 137 8602,'14'-13'2364,"-3"4"-1692,-11 9 594,0 0-862,0-9-45,0 7 33,0-7 67,0 9-78,0 0-145,-4 0-91,-7 0-10,-9 5-23,-5 6-68,-3 9-32,4 12-12,4 7-34,6 5-11,7 4 34,4 1-11,6-3 22,8-3 0,8-11 156,13-10-44,5-9-112,8-9-89,3-2-57,3-11 135,-5-6 11,-6-12 34,-11-8-12,-8-3 34,-9-8-45,-6 0 23,-3-6 44,-3 1 1,-3 1-57,-7 6-22,-6 9-22,-7 6 22,-1 13-68,-1 7-77,1 6-180,-1 5-706,2 9-67,2 8-404,5 11-436,4 2-1603,8 0 3541,1-4 0,3-12 0,0-5 0</inkml:trace>
</inkml:ink>
</file>

<file path=ppt/ink/ink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9T01:17:52.629"/>
    </inkml:context>
    <inkml:brush xml:id="br0">
      <inkml:brushProperty name="width" value="0.08571" units="cm"/>
      <inkml:brushProperty name="height" value="0.08571" units="cm"/>
      <inkml:brushProperty name="color" value="#008C3A"/>
    </inkml:brush>
  </inkml:definitions>
  <inkml:trace contextRef="#ctx0" brushRef="#br0">31 1 12053,'-17'84'1535,"3"-16"-1535,14-68 0,0 0 191,1 4 22,9 8-124,6 8 1,12 7-34,4 2-12,5-2 1,1-2-22,0-4-23,2-4 0,-5-5-717,0-5-437,-6-3-325,-4-3-740,-7-1 2219,-6 0 0,-6 0 0,-3 0 0</inkml:trace>
</inkml:ink>
</file>

<file path=ppt/ink/ink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9T01:17:53.204"/>
    </inkml:context>
    <inkml:brush xml:id="br0">
      <inkml:brushProperty name="width" value="0.08571" units="cm"/>
      <inkml:brushProperty name="height" value="0.08571" units="cm"/>
      <inkml:brushProperty name="color" value="#008C3A"/>
    </inkml:brush>
  </inkml:definitions>
  <inkml:trace contextRef="#ctx0" brushRef="#br0">10 140 15123,'0'-41'874,"0"6"-751,0 22-100,0 1 21,4 2-44,3-1-33,6 5-12,4-1 34,1 4-12,1 2-33,-1 1-100,-3 0-91,-3 3 124,-2 7-56,-6 5 145,-1 12 1,-3 0 33,-4 6 33,-7-1-22,-6 0 1,-5-3-1,1-5 22,1-4 35,5-4-57,0-3 112,5-3 123,2-3-44,4-1-79,1-4-235,3-1 112,6-1 146,9 0-101,9 0 11,12 0-45,1 0 0,4 0-11,-1 0-101,0-1-280,-1-1-67,-3 0-269,-4 1-78,-8 1-80,-3 0-458,-2 0-303,-1 0-2140,4 0 3776,2 0 0,-9 0 0,-3 0 0</inkml:trace>
</inkml:ink>
</file>

<file path=ppt/ink/ink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9T01:17:22.580"/>
    </inkml:context>
    <inkml:brush xml:id="br0">
      <inkml:brushProperty name="width" value="0.08571" units="cm"/>
      <inkml:brushProperty name="height" value="0.08571" units="cm"/>
      <inkml:brushProperty name="color" value="#008C3A"/>
    </inkml:brush>
  </inkml:definitions>
  <inkml:trace contextRef="#ctx0" brushRef="#br0">226 159 9252,'0'-7'2554,"0"1"-1780,0 6 145,0 0-706,0-12 11,0 9 22,-7-10 56,-5 13 147,-11 7-68,-8 5 0,-1 10-191,-2 5-78,5 5-78,5 7 10,5 3 1,10 5-34,3 1 34,6-3-22,10-4 44,7-8-22,13-7 11,10-12 34,4-6-79,7-7 11,0-1-22,0-10-11,-7-6-57,-8-13 46,-9-10 22,-13-6 0,-6-9 11,-6-6 12,-4-3-12,-6 1-11,-6 6 0,-5 10-11,-2 10-23,2 12 0,2 10-44,-2 8 22,0 4-56,-3 2-504,-1 9-751,-3 6-459,2 12-438,3 5-1310,6 3 3574,6-2 0,4-14 0,4-5 0</inkml:trace>
</inkml:ink>
</file>

<file path=ppt/ink/ink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9T01:17:22.866"/>
    </inkml:context>
    <inkml:brush xml:id="br0">
      <inkml:brushProperty name="width" value="0.08571" units="cm"/>
      <inkml:brushProperty name="height" value="0.08571" units="cm"/>
      <inkml:brushProperty name="color" value="#008C3A"/>
    </inkml:brush>
  </inkml:definitions>
  <inkml:trace contextRef="#ctx0" brushRef="#br0">73 0 12468,'-40'74'2095,"7"-14"-2095,33-60-90,0 0 90,0 2 22,8 9 12,6 7 11,10 9 22,3 5-45,1 1-10,-1 2 32,-1-3-21,0-3 44,-4-6-45,-4-5-22,-3-5-571,-4-4-908,-2-6-672,0 0-2420,-1-3 4571,4-4 0,-7 3 0,2-3 0</inkml:trace>
</inkml:ink>
</file>

<file path=ppt/ink/ink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9T01:17:23.398"/>
    </inkml:context>
    <inkml:brush xml:id="br0">
      <inkml:brushProperty name="width" value="0.08571" units="cm"/>
      <inkml:brushProperty name="height" value="0.08571" units="cm"/>
      <inkml:brushProperty name="color" value="#008C3A"/>
    </inkml:brush>
  </inkml:definitions>
  <inkml:trace contextRef="#ctx0" brushRef="#br0">16 102 9655,'-5'0'3238,"1"0"-1075,4 0-1771,-3-8-45,2 3-123,-1-7-134,2 5 0,0 2-46,0-1 1,1 1-34,6-2 1,7-1-12,8-3 0,5 2-12,1 0 1,1 4-11,-3 2-57,-2 1 57,-2 2-68,-4 0 23,-3 3 11,-2 5 45,-6 5-45,-2 6 56,-4 3 0,-1 5 0,-8 2-22,-4 1 22,-6-1-23,0-4 23,1-2-22,4-4 67,0-2-45,5-4 33,1-1 34,3-5 113,3-3-57,1-2 202,0-2-246,11 0-57,13 0-22,23-4 0,14-7-67,13-6-628,4-4-1613,1 4-3058,-2 1 5366,-10 4 0,-29 5 0,-14 1 0</inkml:trace>
</inkml:ink>
</file>

<file path=ppt/ink/ink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9T01:17:56.549"/>
    </inkml:context>
    <inkml:brush xml:id="br0">
      <inkml:brushProperty name="width" value="0.08571" units="cm"/>
      <inkml:brushProperty name="height" value="0.08571" units="cm"/>
      <inkml:brushProperty name="color" value="#008C3A"/>
    </inkml:brush>
  </inkml:definitions>
  <inkml:trace contextRef="#ctx0" brushRef="#br0">22 74 7862,'-6'0'2017,"0"0"-1311,6 0 459,0 0-526,-4 0-68,3 0-99,-3 0-47,4 0-425,0-3 101,0-3-23,4-4-78,2-2-44,7 2 10,1 1 68,4 2-68,-1 2 34,4 0 0,0 2-11,2 1 0,3 1-57,-3 1 35,0 0-46,-5 5 46,-2 4 33,-4 7 22,-4 3-22,-4 3 0,-2 5 0,-7 3 34,-8 5-34,-9 2 22,-6-1 12,-1-2-34,3-6 11,6-4 11,2-6 1,5-6 44,4-4 67,4-5 113,3-1 1545,2-2-1792,0-3-33,4-4 10,5-2 12,8-3 0,6 0 22,8 1 0,5-3 12,6 0-46,4 2 12,-2 1 0,-2 4-45,-6 3-11,-4 2 33,-6 2-33,0 0-34,-5 3-123,-1 5 45,-1 5 11,-7 7 123,-3 4 12,-4 3 10,-4 2 23,-1-1 45,-4 0 11,-8-2-22,-8-2 44,-12-1-56,-7-4 12,-6-4-12,-9 0 12,-3-3 0,-2 0 55,2 0-10,8-4-12,9 0 0,11-5-22,10-1-12,6-2-33,6 0-44,4 0-7296,2 0 7340,15 0 0,-10 0 0,11 0 0</inkml:trace>
</inkml:ink>
</file>

<file path=ppt/ink/ink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9T01:18:00.466"/>
    </inkml:context>
    <inkml:brush xml:id="br0">
      <inkml:brushProperty name="width" value="0.08571" units="cm"/>
      <inkml:brushProperty name="height" value="0.08571" units="cm"/>
      <inkml:brushProperty name="color" value="#00A0D7"/>
    </inkml:brush>
  </inkml:definitions>
  <inkml:trace contextRef="#ctx0" brushRef="#br0">1 429 8624,'10'0'2051,"-2"0"-1166,-8 0 672,0 0-1299,-6-4-56,5 3-34,-4-4-45,5 5 1,0 0-80,0 6 57,0 4-11,0 6 33,4 6-11,3 1-11,7 2-12,6-1-66,3-2-12,5-1 45,-1-5-23,1-1 23,-1-5-33,1-2 78,2-5 0,6-2-11,8-1-1,10-4-33,10-8-11,7-8 0,4-6-45,2 0 0,-1 2 0,0 3 22,-6 2-10,0 5-1,-3 0 0,3 2-11,1 1 0,5 5-22,-2 1 10,-1 4 12,-9 1-56,-6 3 34,-10 7 22,-7 7 0,-6 8-11,-5 2 11,-4 2 0,-3 1 0,-5-1 0,-4 2 11,-2-2-11,-6-1 0,0-5 0,-3-4 0,-1-7 11,-1-3 23,-1-3 11,0-5 1534,0 1-1545,6-12-23,-1-2 0,7-12-11,0 1-11,4-2 0,2 1 11,2 0-22,4 2-1,2 2 23,5 2-78,2 1-124,8 2 146,8 1-11,13 3-11,12 3-203,7 2 91,2 4-46,-2 1 169,-5 1-45,0 0 45,0 0 33,1 0-33,2 0 67,-1 0 0,0 0-11,1 0-11,-1-7 22,3-2 0,0-7-45,1 0-168,-2 0 135,-2 0 33,-8 1-124,-4 0 113,-11 1 11,-9 1 45,-11-1 45,-11 0-34,-4-4-11,-8-3 23,1-5-23,-3-6 0,0-3 0,0-1 0,-3-2-314,-1 2-660,-2 6-831,-3 8-1814,-1 9 3619,-3 7 0,2 5 0,-1 1 0</inkml:trace>
</inkml:ink>
</file>

<file path=ppt/ink/ink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9T01:18:01.362"/>
    </inkml:context>
    <inkml:brush xml:id="br0">
      <inkml:brushProperty name="width" value="0.08571" units="cm"/>
      <inkml:brushProperty name="height" value="0.08571" units="cm"/>
      <inkml:brushProperty name="color" value="#00A0D7"/>
    </inkml:brush>
  </inkml:definitions>
  <inkml:trace contextRef="#ctx0" brushRef="#br0">126 29 14395,'0'-16'527,"0"3"-527,-1 13-11,-4 0 11,-3 7 11,-7 6 0,-1 10 11,-2 4-22,2-1 0,2-1 0,1-7 0,4-3 0,3-6 0,3-3 45,2-5 336,1 1-191,9-2-167,7-2-12,13-1 11,4 0-22,1-1 0,-3 3-44,-3 1-1,-3 0-45,-7 0-11,-5 3-22,-5 6 56,-2 6 22,-4 6 12,-1 2-12,-1 0 45,-4 2 0,-7-3 0,-6 1 22,-7-4-22,0-5 56,0-3-56,3-5-33,1-3-338,0-1-547,2-2-404,0 0-818,1-2-1413,3-5 3553,5-7 0,4 4 0,4-1 0</inkml:trace>
</inkml:ink>
</file>

<file path=ppt/ink/ink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9T01:18:01.623"/>
    </inkml:context>
    <inkml:brush xml:id="br0">
      <inkml:brushProperty name="width" value="0.08571" units="cm"/>
      <inkml:brushProperty name="height" value="0.08571" units="cm"/>
      <inkml:brushProperty name="color" value="#00A0D7"/>
    </inkml:brush>
  </inkml:definitions>
  <inkml:trace contextRef="#ctx0" brushRef="#br0">1 165 14283,'3'-7'706,"13"-4"-684,13-4-22,14-2-100,6-4-808,5 1-1401,6-1-683,5 0 2992,0 5 0,-28 6 0,-9 5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9T03:39:56.671"/>
    </inkml:context>
    <inkml:brush xml:id="br0">
      <inkml:brushProperty name="width" value="0.08571" units="cm"/>
      <inkml:brushProperty name="height" value="0.08571" units="cm"/>
      <inkml:brushProperty name="color" value="#AB008B"/>
    </inkml:brush>
  </inkml:definitions>
  <inkml:trace contextRef="#ctx0" brushRef="#br0">16 226 11145,'0'-6'3294,"0"2"-3529,0 4 235,0 11 79,4 15-57,-1 16-44,8 11 44,-5 2-22,5-5 56,-4-4-56,1-10 0,0-9 22,-4-6 34,1-13 0,-4-2 23,1-6 1546,-2 0-1244,0-6-291,0-11 122,0-15-133,-6-16-23,2-11-23,-6-3 23,5 0-22,1 6-34,2 7 0,2 8 0,0 5 11,2 4-22,6 5-67,4 2 22,11 7-258,20 2 124,-4 10 122,12 1-179,-18 12 113,-4 6-112,-7 11 111,-4 4 68,-9 2-101,-3-3 168,-5 0-56,-1-3 112,-9-2-90,-10-2 79,-15-3-45,-11-3 56,-6-5-56,-2-2-22,7-3-135,8-2-1042,12-1-224,8-1-639,10 0-2845,4 0 4907,4 0 0,0 0 0</inkml:trace>
</inkml:ink>
</file>

<file path=ppt/ink/ink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9T01:18:02.187"/>
    </inkml:context>
    <inkml:brush xml:id="br0">
      <inkml:brushProperty name="width" value="0.08571" units="cm"/>
      <inkml:brushProperty name="height" value="0.08571" units="cm"/>
      <inkml:brushProperty name="color" value="#00A0D7"/>
    </inkml:brush>
  </inkml:definitions>
  <inkml:trace contextRef="#ctx0" brushRef="#br0">80 64 10249,'1'-7'3272,"1"1"-2622,-2 6 33,0 0-526,-7-6 56,-2 6-146,-7 8 34,0 12-45,1 15-22,4 3-1,5 2-33,3-2 23,5-4-23,7-7 0,9-8 89,9-10 12,8-5-101,2-4-33,2-7-46,-1-6 79,-7-8 23,-4-7 44,-10-2-45,-8-5 1,-5-2 66,-4-1-89,-5 4-22,-7 4-12,-10 9 12,-6 7-1,-4 8 23,1 3-33,2 3-281,3 0-952,5 10-538,5 2-762,5 11 2566,6-3 0,2-8 0,3-3 0</inkml:trace>
</inkml:ink>
</file>

<file path=ppt/ink/ink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9T01:18:02.514"/>
    </inkml:context>
    <inkml:brush xml:id="br0">
      <inkml:brushProperty name="width" value="0.08571" units="cm"/>
      <inkml:brushProperty name="height" value="0.08571" units="cm"/>
      <inkml:brushProperty name="color" value="#00A0D7"/>
    </inkml:brush>
  </inkml:definitions>
  <inkml:trace contextRef="#ctx0" brushRef="#br0">462 36 11571,'10'-16'3530,"-2"4"-3037,-8 12-124,0 0-167,-61-7-56,25 18-23,-54-1-11,42 20-22,-3 3-79,8-2 12,5 0-1,7-5-22,4-1-325,5-4-1390,6-4-1444,6-4-1760,5-7 4919,4-3 0,1-3 0,0 0 0</inkml:trace>
</inkml:ink>
</file>

<file path=ppt/ink/ink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9T01:18:02.711"/>
    </inkml:context>
    <inkml:brush xml:id="br0">
      <inkml:brushProperty name="width" value="0.08571" units="cm"/>
      <inkml:brushProperty name="height" value="0.08571" units="cm"/>
      <inkml:brushProperty name="color" value="#00A0D7"/>
    </inkml:brush>
  </inkml:definitions>
  <inkml:trace contextRef="#ctx0" brushRef="#br0">10 1 12400,'-5'7'-1365,"1"7"1,4 1 0,0-1 0</inkml:trace>
</inkml:ink>
</file>

<file path=ppt/ink/ink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9T01:18:02.927"/>
    </inkml:context>
    <inkml:brush xml:id="br0">
      <inkml:brushProperty name="width" value="0.08571" units="cm"/>
      <inkml:brushProperty name="height" value="0.08571" units="cm"/>
      <inkml:brushProperty name="color" value="#00A0D7"/>
    </inkml:brush>
  </inkml:definitions>
  <inkml:trace contextRef="#ctx0" brushRef="#br0">1 0 10821,'15'16'2756,"-3"-3"-2633,-12-13-781,0 0 1,0 0 0</inkml:trace>
</inkml:ink>
</file>

<file path=ppt/ink/ink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9T01:18:07.517"/>
    </inkml:context>
    <inkml:brush xml:id="br0">
      <inkml:brushProperty name="width" value="0.08571" units="cm"/>
      <inkml:brushProperty name="height" value="0.08571" units="cm"/>
      <inkml:brushProperty name="color" value="#00A0D7"/>
    </inkml:brush>
  </inkml:definitions>
  <inkml:trace contextRef="#ctx0" brushRef="#br0">52 657 7650,'4'-10'1680,"-2"1"-1075,-2 9 247,0 0-494,0-3 169,0 3-79,-1-3-112,-2 3-78,-5 4-45,-1 10-23,-3 10 23,1 11-111,3 5-13,4 0 12,2-3 0,4-4 33,7-6 1,7-4 10,9-5-55,7-5 44,3-6-22,6-2-11,6-3-23,5-1-44,9-1 33,7-4 11,12-7-22,7-7-271,-38 6 0,0-1 226,2-1 1,-1-1 5,1 1 0,-1-1-1,0 0 1,-1-1-153,43-13 136,-3 0 0,-6 4 11,-2 3-11,3 3 0,1 3 0,4 2 12,6 1-12,1 1 0,2 0 0,-2 3 0,-5 2 0,-9 3 0,-6 2 0,-7 1 0,0 1-23,2 0 12,2 0 11,4 2 0,-1 2 0,-1 2 0,1 1 0,-1 0 11,1 2-11,0 3-22,-5 2-12,-5 7 34,-13 3-11,-7 4 0,-10 3 11,-2 0 446,-2 1-446,-3-2 154,1-1-154,-2-2 11,-3-5-11,-1 1 0,-4-5-11,-3-2 11,-4-3 0,-4-5-11,-3-2 22,-3-1-22,-1-2 0,-2-1 11,0 0 2218,0-1-2151,1 0-45,1-6-22,1-2 12,0-6-1,-1 0 0,0-1-11,0-2 11,1-3-33,4-4-23,3-3 45,6-4-34,6 0 23,3-2 11,3 2-11,0 2 11,0 5 0,-4 4-11,-1 1-12,-2 5 23,2 0-11,1 3 0,1-1 11,2 1-45,-1 2 45,3 2 0,3 1 0,2 1 0,7 2 0,3-3 0,7 5 0,4-1-11,4 1 11,5 0 0,12 0 11,8 0-346,14 0 335,-44 0 0,0 0 0,1 0 0,1 0-11,1 0 0,-1 0 5,-3 0 1,0 0 5,43 0-12,-11 0 24,-9 0-12,-10 0 0,-6 0 0,-4 0 0,-3 0 22,3 0-22,4 0-11,3 0 11,5 0-11,4 0-12,3 0-33,3 0 34,1 0 22,2 0-11,3 0-12,1 1 23,1 1-11,2 0 104,-2-1-93,0-1 12,-4 0-12,-4 0 0,-2 0 0,-5-6 11,-4-1 11,-6-8-22,-6-3 11,-6-4 12,-4-5-23,-5-5-23,-2-4-10,-4-5 241,-5-2-253,-3 0 11,-6-2 12,-5 4 0,-6-2 10,-4 3 1,-4 4 0,-1 5-23,0 6-100,0 8-203,0 3-379,0 6-226,0 2-178,0 4-431,0 0 1,0 2 0</inkml:trace>
</inkml:ink>
</file>

<file path=ppt/ink/ink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9T01:18:08.875"/>
    </inkml:context>
    <inkml:brush xml:id="br0">
      <inkml:brushProperty name="width" value="0.08571" units="cm"/>
      <inkml:brushProperty name="height" value="0.08571" units="cm"/>
      <inkml:brushProperty name="color" value="#00A0D7"/>
    </inkml:brush>
  </inkml:definitions>
  <inkml:trace contextRef="#ctx0" brushRef="#br0">10 131 10877,'-5'0'2229,"1"0"-694,4 0-1277,0-3-78,12 1-24,6-5-21,14 0-1,4-3-22,3-1-78,0 0 44,2-2-67,-4 1 12,-4 1 55,-4 0 34,-7 3 56,-6-2 45,-6 5-33,-6-1 10,-1 4-100,-3 1-236,1 1 146,-1 11 23,-8 8 10,-3 15-33,-9 8 0,-3 4 23,3 3-23,0-4 0,5-1 0,4-10 11,3-6-11,5-9-326,2-5-670,1-5-405,0-5-1322,8-2-1692,9-2 4415,14-3 0,-11 2 0,-1-2 0</inkml:trace>
</inkml:ink>
</file>

<file path=ppt/ink/ink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9T01:18:09.333"/>
    </inkml:context>
    <inkml:brush xml:id="br0">
      <inkml:brushProperty name="width" value="0.08571" units="cm"/>
      <inkml:brushProperty name="height" value="0.08571" units="cm"/>
      <inkml:brushProperty name="color" value="#00A0D7"/>
    </inkml:brush>
  </inkml:definitions>
  <inkml:trace contextRef="#ctx0" brushRef="#br0">86 31 10585,'0'-8'2700,"0"0"-2217,0 8-215,0 0-268,-4-8 12,-1 6 21,-7-2 57,0 13 10,-2 5-66,0 1 11,5-2 67,0-3-112,6-3 22,0-2 12,3 0-23,0-2 67,0-1-44,8-1 168,6-1-123,11 0-23,7 0-45,0 0-22,2 0-12,-6 0 23,-4 0-90,-7 0 90,-4 4-22,-3 3 22,-3 4 0,-2 4 0,-2-1 0,-2 2 22,-1 0 35,-5 1-1,-6-1-23,-10 3-21,-6-3-12,-5 0-382,1-3-346,2-4-437,5-4-438,7-2-1265,6-3 2868,7-3 0,3 2 0,1-1 0</inkml:trace>
</inkml:ink>
</file>

<file path=ppt/ink/ink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9T01:18:09.574"/>
    </inkml:context>
    <inkml:brush xml:id="br0">
      <inkml:brushProperty name="width" value="0.08571" units="cm"/>
      <inkml:brushProperty name="height" value="0.08571" units="cm"/>
      <inkml:brushProperty name="color" value="#00A0D7"/>
    </inkml:brush>
  </inkml:definitions>
  <inkml:trace contextRef="#ctx0" brushRef="#br0">12 159 15347,'-12'-36'829,"14"6"-773,20 21-11,18-1-4297,9-2 4230,6 0 725,-1 2-1992,-1-1-952,-3 3-739,1 1 2980,-4 0 0,-20 4 0,-7 0 0</inkml:trace>
</inkml:ink>
</file>

<file path=ppt/ink/ink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9T01:18:09.963"/>
    </inkml:context>
    <inkml:brush xml:id="br0">
      <inkml:brushProperty name="width" value="0.08571" units="cm"/>
      <inkml:brushProperty name="height" value="0.08571" units="cm"/>
      <inkml:brushProperty name="color" value="#00A0D7"/>
    </inkml:brush>
  </inkml:definitions>
  <inkml:trace contextRef="#ctx0" brushRef="#br0">297 10 12176,'15'-2'3328,"-3"1"-2768,-12 1-156,0 0-404,0-3 0,0 2-45,-2-2 45,-9 9 0,-7 8 34,-9 9-34,-3 6 11,-1 1 0,2-3 0,-1-2-11,1-2-202,0-4-1164,1-3-898,5-5-795,5-5 3059,7-3 0,5-3 0,5 0 0</inkml:trace>
</inkml:ink>
</file>

<file path=ppt/ink/ink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9T01:18:10.144"/>
    </inkml:context>
    <inkml:brush xml:id="br0">
      <inkml:brushProperty name="width" value="0.08571" units="cm"/>
      <inkml:brushProperty name="height" value="0.08571" units="cm"/>
      <inkml:brushProperty name="color" value="#00A0D7"/>
    </inkml:brush>
  </inkml:definitions>
  <inkml:trace contextRef="#ctx0" brushRef="#br0">6 19 10597,'-3'-7'1041,"0"2"-1242,3 5-1839,0 0 2040,14-3 0,-11 2 0,11-2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9T03:40:11.928"/>
    </inkml:context>
    <inkml:brush xml:id="br0">
      <inkml:brushProperty name="width" value="0.08571" units="cm"/>
      <inkml:brushProperty name="height" value="0.08571" units="cm"/>
      <inkml:brushProperty name="color" value="#00A0D7"/>
    </inkml:brush>
  </inkml:definitions>
  <inkml:trace contextRef="#ctx0" brushRef="#br0">269 1 14003,'-69'2'56,"7"8"-12,28 22-44,3 7 0,4 6 0,5 8-11,8 2-616,7 4-886,4-7-235,14-5-672,15-13 2420,18-16 0,-15-8 0,-1-10 0</inkml:trace>
</inkml:ink>
</file>

<file path=ppt/ink/ink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9T01:18:10.375"/>
    </inkml:context>
    <inkml:brush xml:id="br0">
      <inkml:brushProperty name="width" value="0.08571" units="cm"/>
      <inkml:brushProperty name="height" value="0.08571" units="cm"/>
      <inkml:brushProperty name="color" value="#00A0D7"/>
    </inkml:brush>
  </inkml:definitions>
  <inkml:trace contextRef="#ctx0" brushRef="#br0">1 1 12781,'27'0'-1658,"-3"0"-1222,-11 0 2880,-1 0 0,-5 0 0,-2 0 0</inkml:trace>
</inkml:ink>
</file>

<file path=ppt/ink/ink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9T03:09:18.871"/>
    </inkml:context>
    <inkml:brush xml:id="br0">
      <inkml:brushProperty name="width" value="0.08571" units="cm"/>
      <inkml:brushProperty name="height" value="0.08571" units="cm"/>
      <inkml:brushProperty name="color" value="#E71224"/>
    </inkml:brush>
  </inkml:definitions>
  <inkml:trace contextRef="#ctx0" brushRef="#br0">156 245 13936,'-20'-44'347,"4"9"-325,16 36-11,0 18 56,0 15 12,7 26-68,-2 21 67,6 13-292,-7-41 1,-2 2 241,0 5 0,-1 0-6,0 5 1,-1 1-12,1 5 0,-2 0 23,1 3 0,0 1-394,0-1 1,-1 1 359,-1-2 0,0-1 5,-2-5 1,0-1 10,-1-5 1,0-3-113,1-5 1,-1-1 106,0 34-11,3-15 0,2-16 34,0-11-22,0-12-12,0-5 0,0-10 448,0-3-425,0-5 772,1-4-728,5-3 240,7 0-229,12-2-22,14-7-56,12-6 0,12-9 0,3 1 11,-2 3-11,-4 6-44,-6 5 32,-3 3 12,2 3-22,-1 1-213,7 0-192,0 0-132,3 0 144,-2 0 90,-3 0 78,-4 0-134,11 3 292,-19-1 33,6 1 56,-23-1 0,-5-2 11,-4 0 34,0-2-23,-2-5 45,-1-5-67,2-7 34,-1-5-23,3-3 45,-3-3 23,-2-6 201,-4-4-23,-2-9-88,-6-8 44,0-8-79,-3-7 34,0-7 34,0-3-309,-8-7 275,-4-3-23,-8-5-22,9 48 1,0-1-96,-1-1 0,-1-2 39,0 0 1,0 0-18,-1-3 1,-1-1-12,2 0 0,0 0-11,0 1 0,0 0-28,3 3 0,0 1 34,-7-37-23,3 19 0,1 15-11,1 19 11,-1 10 0,1 7 231,-1 7-242,-1 0 0,3 2 0,-1 1 0,3 0 11,1-1-11,1 1-11,-1 0 11,3 1 0,-3 5-34,1-2 23,-3 5 11,-4-1 11,-3 1-11,-4 0 0,-6 0-11,-3 0 11,-6 0 0,-5 0 0,-5 0 0,-12 0-11,-6 4 11,-15 7 0,-7 10 0,-8 7 0,5 5-23,8 0 1,13-3-56,14 0-674,9-2-267,11 2-684,5 4-1244,9-6 2099,9-3 0,6-14 0,5-5 0</inkml:trace>
</inkml:ink>
</file>

<file path=ppt/ink/ink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9T03:09:33.150"/>
    </inkml:context>
    <inkml:brush xml:id="br0">
      <inkml:brushProperty name="width" value="0.08571" units="cm"/>
      <inkml:brushProperty name="height" value="0.08571" units="cm"/>
      <inkml:brushProperty name="color" value="#E71224"/>
    </inkml:brush>
  </inkml:definitions>
  <inkml:trace contextRef="#ctx0" brushRef="#br0">24 1 7538,'-9'0'2419,"3"0"-1835,6 0 951,0 0-1132,-3 0-67,2 0-45,-1 0-101,0 0 237,2 0-282,5 4 191,17 1-112,19 3-67,23 0-11,18-3-34,-6-1 0,5-1-73,-16 0 1,1 0-820,26 1 0,-1 1 802,-23 0 0,-4 1-16,2 1 0,-1 0-235,-1 2 0,0 0 229,-1 0 0,0 1 28,-1-1 0,2 1-28,20 2 0,0-1 22,-20-3 1,-1-1 5,16 0 0,-4-1 5,23-3 79,-8-3 23,-3 0-35,-2-4-55,-5-4 22,-2-4-55,-12-2 10,-13 4-11,-13 2 1495,-13 4-1506,-9 2 591,-3 0-569,-7 2-22,-2 0 22,-5 0-1434,-1 0-1445,-8-5 2857,-5-6 0,3 2 0,-1 0 0</inkml:trace>
</inkml:ink>
</file>

<file path=ppt/ink/ink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9T03:09:35.229"/>
    </inkml:context>
    <inkml:brush xml:id="br0">
      <inkml:brushProperty name="width" value="0.08571" units="cm"/>
      <inkml:brushProperty name="height" value="0.08571" units="cm"/>
      <inkml:brushProperty name="color" value="#E71224"/>
    </inkml:brush>
  </inkml:definitions>
  <inkml:trace contextRef="#ctx0" brushRef="#br0">110 268 8165,'7'-11'1826,"-2"2"-1276,-5 9 648,0 0-738,11-32-180,-8 23-179,8-24-68,-11 31 23,0 2 0,0 13 79,0 11 10,0 21 34,-2 11-78,2 9-11,-3 3 45,2 4-45,-4 2-57,2 4 12,-2 1 0,1 5-258,-1 1 235,-2-3 23,-1-1-121,-1-6 110,-2-5-3230,0-7 3218,1-7 1,-1-7 33,2-9-12,1-7 221,1-8-243,0-3 53,3-6-19,-1 0 3392,2-4-3392,0-2-23,2-2 1,-2-3-12,2-4 573,0 1-573,1-1 23,10 0 0,10 0-45,15-1 22,13 0-22,9 0 23,9 0 10,11-1-22,5-5-11,8-3-307,1-4 307,-1 2 11,-3 3-11,-3 2 11,-2 4-11,2 1-11,-21 1 0,1 0 11,36 0-6,-15 0 0,0 0 6,12 0 0,-36 0 0,0 0 12,18 0-12,-3 0 0,-1 0-12,1 0 12,-2 0 0,-3 0 0,-3 0 23,-7-2-23,-10-1 0,-8 0 11,-10-2 0,-10 2-11,-7 0 0,-8 0 45,-3 0 274,-3 1-263,-1 0-22,-1 1-1,2-2-33,0-4 0,5-6 0,-1 0 11,6-5-33,-2 4 44,2-5-22,-3-2 12,0-3-12,-1-4 22,-3-24-22,-2 7 0,-2-23 0,-1 11 22,0-7-22,-7-3 0,-5-5 12,-9-4-3404,-4-4 3392,-2-2 0,1 0-4,3 6 15,5 8-11,4 8 0,7 12 0,1 7 11,3 9-22,1-7 3401,1 12-3390,1-9 6,0 13-6,0-2 0,-2 4 0,2 0 0,-4 5 0,2 4 0,-4 2-11,1 1-23,-2 2 23,-4 0 0,-3 2-1,-7 0 1,-5 3 11,-9 1-11,-7 1 11,-9 0-11,-7 0 11,-7 0 0,-5 0 11,-7 0-11,-4 0-313,-6 1 279,-5 1 45,19 3 1,-3 0-12,17-1 0,-1-1-503,-23 3 0,-1 0 497,21-4 1,1 1-29,-1 0 1,0 0-7,0-2 1,0 1-23,2 0 1,2 1-53,4-2 0,1 1-111,-39 0-111,20-1-67,20-1-168,18 0-136,14 0-80,11 2-950,6 3 1547,4 7-1928,2 4 2138,8 0 1,-7-6 0,7-4-1</inkml:trace>
</inkml:ink>
</file>

<file path=ppt/ink/ink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9T03:09:37.353"/>
    </inkml:context>
    <inkml:brush xml:id="br0">
      <inkml:brushProperty name="width" value="0.08571" units="cm"/>
      <inkml:brushProperty name="height" value="0.08571" units="cm"/>
      <inkml:brushProperty name="color" value="#E71224"/>
    </inkml:brush>
  </inkml:definitions>
  <inkml:trace contextRef="#ctx0" brushRef="#br0">80 1076 10787,'0'-5'739,"-2"-1"-560,2 1 68,-4-1-67,2-2 10,-3 0 45,1-2 23,2-1-124,-3-3 34,1-6-101,-3-7-44,-2-8-12,-2-8 11,1-5-22,1-7 12,6-4-1,0-6-11,3-2 0,0-1 0,3 3 0,3 6-11,5 10 22,3 6-11,2 11 11,-1 4 0,-2 7-11,-1 2 0,-2 5 0,0 0 0,1 3 0,-5 3 0,2 2 0,-5 2 0,0 1 0,1 0-11,1 0 11,1 0-11,1-2 0,1 0 11,1-1 0,2 1 0,3 0 0,1 1 0,5-1 0,0-2-12,1 1-10,3 1 22,6 1 0,11 0 0,16 0 22,15-1-22,14 0 0,13-1-279,-48 3 1,2 0 278,2 0 0,0 0 0,-1 0 0,-1 0 6,0 1 0,-1 1-6,-1 0 0,-1 0 0,46 0 0,-3 1-224,-4 0 235,-6-1 0,-7-3-11,-9 1 0,-9-2-11,-9 2 11,-8 1 11,-9 1-11,-6 0 543,-5-1-554,-8 0 271,-3 1-271,-5 1 22,-1 0-33,-1 0-1,2 0 23,-4 0-33,2 0 22,-1 0-12,2 9 12,0 5-11,2 12 22,-2 4 0,2 2 0,2 5 0,-2 0 0,3 4-12,-2-1 12,0 4 0,0 2 0,0 5 0,2 2 0,-3 1 12,2-1-12,-1 1 0,-1-1 0,3-1 0,1-4 0,-1-2 0,3-4 22,-1-4-44,1-3 44,0-3-22,0 0 0,-1 0-22,1-1 22,-2 2 0,0 0 33,-1-2-33,-1-2 0,-2-2 0,-1-5-11,-2-1-11,1-6 22,-1 1 0,3-2 0,0 1 0,1 0 0,0-2 22,-2 2-22,1-6 0,-4 1 11,2-6-11,-4 1 23,2-3 201,-2-1-235,0-6-314,0-7-1166,1-6-324,2-5-1479,6-3 3294,3-2 0,-3 12 0,-1 1 0</inkml:trace>
</inkml:ink>
</file>

<file path=ppt/ink/ink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9T01:24:41.328"/>
    </inkml:context>
    <inkml:brush xml:id="br0">
      <inkml:brushProperty name="width" value="0.08571" units="cm"/>
      <inkml:brushProperty name="height" value="0.08571" units="cm"/>
      <inkml:brushProperty name="color" value="#008C3A"/>
    </inkml:brush>
  </inkml:definitions>
  <inkml:trace contextRef="#ctx0" brushRef="#br0">62 20 10395,'0'-5'3115,"0"1"-1412,0 4-1569,0-5-78,0 4-112,0-3 56,-2 18 23,-2 4-1,-4 16-11,-3 2-11,2 0 23,0 1-12,3-7-11,1-2 11,1-8 12,2-6-12,1-8 11,1-3 1536,0-3-1480,8-6-78,6-3 11,11-6-11,3 0-33,1 4 10,-2 6-10,2 3 10,-1 2 23,2 0-11,-4 7-34,1 3-22,-6 10-23,-3 3 34,-7 4 23,-5 1-1,-3 3 34,-3-1-11,-11 0-34,-6-3 34,-12-3-34,-4-4-247,-1-4-189,1-6-337,3-4-437,7-5-437,2-1-549,8-8 2241,6-8 0,4 4 0,3-2 0</inkml:trace>
</inkml:ink>
</file>

<file path=ppt/ink/ink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9T01:24:41.594"/>
    </inkml:context>
    <inkml:brush xml:id="br0">
      <inkml:brushProperty name="width" value="0.08571" units="cm"/>
      <inkml:brushProperty name="height" value="0.08571" units="cm"/>
      <inkml:brushProperty name="color" value="#008C3A"/>
    </inkml:brush>
  </inkml:definitions>
  <inkml:trace contextRef="#ctx0" brushRef="#br0">15 70 14574,'-14'0'975,"16"0"-762,25-1-135,13-7-33,7-2-45,1-4 0,1 1-907,-1 3-2287,1 4-2531,-3 1 5725,-7 4 0,-17-1 0,-10 2 0</inkml:trace>
</inkml:ink>
</file>

<file path=ppt/ink/ink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9T01:24:42.495"/>
    </inkml:context>
    <inkml:brush xml:id="br0">
      <inkml:brushProperty name="width" value="0.08571" units="cm"/>
      <inkml:brushProperty name="height" value="0.08571" units="cm"/>
      <inkml:brushProperty name="color" value="#008C3A"/>
    </inkml:brush>
  </inkml:definitions>
  <inkml:trace contextRef="#ctx0" brushRef="#br0">34 311 16524,'-8'9'78,"0"9"-66,2 28 32,1 4-32,3 2-12,1-4 22,1-8-22,0-10 22,0-10-22,0-10 68,0-6 794,0-4-750,0-20-90,0-7 34,0-25-56,-2-7 23,2-2 10,-1 2-21,1 10 21,0 12-22,0 12-22,0 11 11,0 7-89,0 5-35,0 2 113,4 7 11,10 10 0,10 14-11,11 7-56,1 4 11,0-6-56,-5-4 56,-3-7 33,-8-7 23,-6-7 0,-6-6 23,-3-4 44,-4-1 0,-1-1-56,1-14-11,1-11 23,0-20-12,-1-13-11,-1-9 0,0-4 0,0 2-11,0 13-460,0 15-716,0 21-1592,4 11 616,4 8-929,7 15 3092,4 4 0,-7 0 0,-3-3 0</inkml:trace>
</inkml:ink>
</file>

<file path=ppt/ink/ink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9T01:24:43.497"/>
    </inkml:context>
    <inkml:brush xml:id="br0">
      <inkml:brushProperty name="width" value="0.08571" units="cm"/>
      <inkml:brushProperty name="height" value="0.08571" units="cm"/>
      <inkml:brushProperty name="color" value="#008C3A"/>
    </inkml:brush>
  </inkml:definitions>
  <inkml:trace contextRef="#ctx0" brushRef="#br0">67 48 14518,'-32'44'33,"6"-2"35,20-4-68,3-1 22,3-4 12,6-3 10,6-6-44,10-9 90,7-6-45,3-8 23,3-4 44,-3-10-34,-1-10-44,-7-12 100,-7-9 113,-5-1 89,-7-3 100,-2 8-144,-3 8-57,0 12-100,0 10-135,0 6-157,0 4 157,-4 11 0,0 8 0,-2 11-22,3 7 22,1-4 0,4-1-34,8-5-56,4-8-22,12-5 56,2-7 56,4-4 0,-3-5 12,0-9 10,-5-8-11,-4-8 23,-4 0-1,-7 3 57,-5 9-23,-2 6-67,-2 6-235,0 3 235,1 13 0,-1 4 0,2 13 11,-2 2-11,0-4 0,0-3 11,0-10-11,0-5 0,0-7 415,0-1-393,0-18-11,0-3 1,8-18-12,5 2-23,10 2 12,2 6-45,-1 8 34,-4 9-23,-2 6-11,-3 4 22,-2 0-11,-1 5 23,-6 7-12,-2 6 34,-2 7-22,-2-1 11,0 0-12,0-4 23,-2-5 0,-1-6 23,1-3-23,0-4 145,2 0-133,0-18-12,9-5 0,4-17 0,10-2-12,3 2 12,-2 4-33,-4 9-12,-7 11-101,-7 6-67,-2 7 157,-3 6 22,1 11 23,-1 10 11,0 9 0,-1 3-11,0 0-11,4-2 22,3-5-23,8-4-178,5-7-348,10-6-561,7-8-335,9-3-471,3-3-1367,-1-9 3283,-6-3 0,-19 2 0,-8 0 0</inkml:trace>
</inkml:ink>
</file>

<file path=ppt/ink/ink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9T01:24:44.926"/>
    </inkml:context>
    <inkml:brush xml:id="br0">
      <inkml:brushProperty name="width" value="0.08571" units="cm"/>
      <inkml:brushProperty name="height" value="0.08571" units="cm"/>
      <inkml:brushProperty name="color" value="#008C3A"/>
    </inkml:brush>
  </inkml:definitions>
  <inkml:trace contextRef="#ctx0" brushRef="#br0">86 49 9823,'-7'-13'3317,"2"4"-2309,5 9 68,0 0-1009,-18-19-67,13 15 0,-15 1 34,16 29 11,0 25 0,0 11 33,1 9-22,0 3 11,1-2-56,-1-2 57,3-10-68,-1-10 33,-1-14-10,2-15 33,-3-9 112,3-9 784,-1-2-549,1-8-369,0-10-23,5-17-22,11-9 11,11-8-45,13 4-11,3 6-168,0 12-101,-3 11 22,-5 10 91,-6 5-24,-5 3 113,-5 11 78,-7 8 34,-6 11-22,-3 5 21,-6 0 1,-10 0 11,-9-3 67,-12-2-44,-4-6 111,-2-5 157,3-5-100,3-6-23,7 0-67,7-5 0,6 0-67,7 0-12,4-2-22,2 0 11,14-1 23,14 0 22,20 0-23,16-6-33,6-8-11,2-9-101,-4-7 45,-9-3 0,-6-1 33,-11-2 34,-6-1 0,-9-1 23,-9 0-12,-8 2 0,-6 2 0,-3 6 0,-3 7-22,-7 7 0,-6 7-23,-11 4 23,-3 6 11,0 11-33,-1 4 10,11 14 12,5 0-23,9 3 34,7 0 0,16-3 23,11-4-23,17-5 0,5-8 0,3-6 22,-1-5-22,1-4-11,-3-7-34,-2-8 23,-6-11 22,-8-7-34,-6-4 34,-9-1 0,-7 0 0,-6 0 0,-5 3 11,-5 3-11,-8 8-11,-7 7-11,-8 9 22,-4 4-11,-2 4-23,1 7-23,2 4 35,8 10-23,9 2-11,5 0 34,7-2 33,5-3-22,12-4 0,8-8-23,14-1-22,1-5 22,2 0 12,-1-7 22,-3-4 0,-1-8 0,-5-1 11,-5 0 0,-5 3-11,-9 6-33,-3 4-135,-6 5 22,-1 2 101,-2 7 45,0 11 0,0 13 12,0 12-12,0 2 11,0-1-11,2-4 0,7-5 0,5-6-191,12-10-1456,7-7-1288,12-7 2935,4-5 0,-18 0 0,-8-2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9T03:40:12.696"/>
    </inkml:context>
    <inkml:brush xml:id="br0">
      <inkml:brushProperty name="width" value="0.08571" units="cm"/>
      <inkml:brushProperty name="height" value="0.08571" units="cm"/>
      <inkml:brushProperty name="color" value="#00A0D7"/>
    </inkml:brush>
  </inkml:definitions>
  <inkml:trace contextRef="#ctx0" brushRef="#br0">138 271 14978,'-29'-57'67,"4"12"-112,6 49-44,3 13 89,-2 11 0,4 12 0,5 4-12,3-2 0,4-4-167,4-8-90,8-9 180,7-10 89,12-7 213,4-9-202,3-12 67,-3-10 113,-2-11-101,-7 1 459,-6 2-112,-9 7-135,-5 7-10,-2 7-281,-2 6-11,0 5-157,0 1 101,0 10 22,-4 10 34,0 12 0,-1 10-22,3-3 10,4-6-111,12-8 22,10-11 23,13-6-12,7-4 90,1-12-11,0-8 78,-8-13-11,-10-8 34,-9-23 123,-10 14-68,-4-10-88,-4 25-35,-8 9 12,-7 5-68,-11 7 23,-21 5 0,12 3-57,-6 4-21,25 0 77,8 0-122,5 0-23,3 0 56,14 0 12,4 0-34,20 0-34,2 0 112,9 0-67,-3-6 34,0-4 22,-9-3 33,-8-1-515,-11 7 403,-9 3 102,-5 11 66,-4 9-55,0 13 44,-5 11-22,-3 4 0,-5 4 0,2-2 0,4-4-33,4-5 33,2-8-247,10-5-784,10-11-683,16-6-549,10-5 2263,5-5 0,-21 2 0,-6-2 0</inkml:trace>
</inkml:ink>
</file>

<file path=ppt/ink/ink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9T01:24:45.743"/>
    </inkml:context>
    <inkml:brush xml:id="br0">
      <inkml:brushProperty name="width" value="0.08571" units="cm"/>
      <inkml:brushProperty name="height" value="0.08571" units="cm"/>
      <inkml:brushProperty name="color" value="#008C3A"/>
    </inkml:brush>
  </inkml:definitions>
  <inkml:trace contextRef="#ctx0" brushRef="#br0">19 515 15123,'-11'3'1647,"3"0"-1579,10-16-35,6-7-4228,6-17 4228,8-6 872,1-6-861,0-6-44,-6-6 45,-2-1 0,-7 3-34,-4 11-11,-2 13 0,-2 14-22,0 10-12,-6 6-55,-6 4 3458,-7 1-3380,-8 10-67,3 5 78,3 12-56,9 2 44,6 1-44,4-5-67,13-1-34,7-5-45,16-4-134,7-2-145,5-3 21,4 1-112,-3-1 236,-5 0 169,-8 2 88,-8 0 12,-9 1 22,-8 0 12,-5 1 33,-7 3 0,-12 3 67,-9 3-11,-16 0-23,0-1-21,1-3 32,10-6 1,8-2-45,22-23 0,-3 11 0,13-15 0</inkml:trace>
</inkml:ink>
</file>

<file path=ppt/ink/ink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9T01:24:47.205"/>
    </inkml:context>
    <inkml:brush xml:id="br0">
      <inkml:brushProperty name="width" value="0.08571" units="cm"/>
      <inkml:brushProperty name="height" value="0.08571" units="cm"/>
      <inkml:brushProperty name="color" value="#008C3A"/>
    </inkml:brush>
  </inkml:definitions>
  <inkml:trace contextRef="#ctx0" brushRef="#br0">9 6 13252,'0'-6'135,"-1"21"-102,-2 5-21,1 16-1,-1-3 0,3-3 0,3-3 0,7-3 23,7-8-23,9-6 45,5-6-22,2-4 11,1-7 22,-1-6-45,-6-11 23,-7-3 11,-6-5-34,-8 5 258,-3 1 224,-3 7-100,0 7 22,0 4-236,0 5-279,0 1 55,0 14 23,-3 9 11,-1 16 45,1 6-45,0 1 0,3-7 0,2-5-34,5-13 34,5-5 0,8-9 22,6-2-22,2-5 34,0-8 0,-2-4 33,-6-9-56,-4-1 23,-4-2-34,-4 2 44,-2 4 91,-4 5-12,-1 6-123,-1 6-246,0 1 246,0 15 11,0 3-11,0 13 0,0-4 22,0-4-11,0-6-11,0-6 12,0-5 21,0-2 314,0-2-223,0-7-102,0-9 0,3-10-22,6-11-3392,8 2 3392,6-2 0,3 9-11,0 5-34,-3 9 1,-2 8-35,-2 3 68,-1 3 3347,-3 6-3381,0 6 34,-4 11 11,-3 7 0,-5 5 22,-2-2-44,-1-2 22,-3-9 0,0-4 34,-2-9 10,1-4 102,2-4 359,1-1-382,1-5-101,0-9-22,0-11 0,0-7 11,9-4 12,3 1-46,11 2-10,-1 8-34,-1 8-57,-3 9-21,-2 4 44,-4 4 56,-2 8-11,-2 8 11,-2 15 45,-1 6 0,-4 1-34,2 0-22,0-8-45,5-1-369,2-9-157,6-4-158,3-5-392,4-6-884,5-2-729,0-3 2790,1-2 0,-14 2 0,-3-1 0</inkml:trace>
</inkml:ink>
</file>

<file path=ppt/ink/ink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9T01:24:47.804"/>
    </inkml:context>
    <inkml:brush xml:id="br0">
      <inkml:brushProperty name="width" value="0.08571" units="cm"/>
      <inkml:brushProperty name="height" value="0.08571" units="cm"/>
      <inkml:brushProperty name="color" value="#008C3A"/>
    </inkml:brush>
  </inkml:definitions>
  <inkml:trace contextRef="#ctx0" brushRef="#br0">31 99 14495,'-17'7'-134,"4"9"134,13 24 22,0 2-22,0-1 23,2-7-1,0-8 1,1-8-1,-1-7 112,-2-7 382,0-2 784,0-2-1132,0-4-145,0-9-1,0-9 12,0-12-12,1-6 0,6-1-22,4 1 0,5 8-78,2 7 56,-1 12-57,1 5-22,2 7 22,-1 4-21,-2 10-24,-4 6 68,-5 12 23,-4-1 22,-2 1-12,-2-7 23,0-3 0,0-7 23,0-6-1,0-4 79,0-2 56,-3-2-45,0 0 11,-3-7-78,1-8-22,2-9-23,1-10 33,4-5-22,8-2-22,4 2 0,7 7 0,1 12-101,-5 9 56,2 6-90,-2 10 11,0 11-89,0 11-134,-3 13-236,-2 1-448,0 2-348,0-5-178,5-4-527,4-8 2095,4-8 0,-10-8 0,-3-6 0</inkml:trace>
</inkml:ink>
</file>

<file path=ppt/ink/ink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9T01:24:49.190"/>
    </inkml:context>
    <inkml:brush xml:id="br0">
      <inkml:brushProperty name="width" value="0.08571" units="cm"/>
      <inkml:brushProperty name="height" value="0.08571" units="cm"/>
      <inkml:brushProperty name="color" value="#008C3A"/>
    </inkml:brush>
  </inkml:definitions>
  <inkml:trace contextRef="#ctx0" brushRef="#br0">245 112 16064,'-56'-59'471,"3"13"-426,25 56-45,-3 9 22,5 15-22,3 8 0,8 2 12,7-1-12,4-2 0,9-7-68,9-6-246,11-11 45,9-8 45,5-7 34,1-7 112,0-9 78,-6-9 0,-4-9 56,-9-3 112,-6-1 179,-8-1 45,-4 3-123,-2 7 45,-1 8-157,0 8-113,0 7-44,0 2-67,-6 2 22,-3 16 34,-5 9 11,5 21 0,3 7 0,5 1 0,3-3-101,11-10-89,9-9 0,13-13 33,7-10-1,2-6 35,2-7 123,-4-8 0,-3-9 0,-8-10 0,-5-2-22,-9-5 44,-7-2-22,-5-3 11,-4 0 57,-1 3-24,-8 7-10,-6 6-12,-12 9-22,-9 8-22,-5 5-12,-1 4 1,5 2-12,10 9 11,10 7 1,9 11-1,6 4-347,6 2-447,10-4-2,12-6 360,12-8 246,6-8 133,4-5 80,-3-5 11,-3-8 11,-5-5 113,-9-9 89,-1 0 179,-9 0 202,-3 5 101,-6 2-1,-7 7-335,0 2-124,-3 7-201,0-1-34,-4 2-22,-7 9 22,-7 8-12,-3 12 12,1 8 0,10 3 0,4-2-11,4-1-157,5-6-90,9-7-22,7-8-78,10-8 156,4-5 146,3-3 34,0-11 44,0-5-22,-3-14 45,-4-1-34,-4-2 213,-7 3 78,-7 1-89,-5 4 101,-5 6-213,-1 3-45,0 9-56,-1 3-11,-8 4 0,-4 7-12,-5 12 35,2 9-46,6 9-11,5-2-123,4-5-325,1-6-67,8-7 77,5-9 237,11-3 224,5-7 10,2-9 24,0-9 55,-2-11 146,-5-7 437,-1 0-124,-6 0 304,-2-7-461,-8 19-145,-2 1-168,-5 21-123,0 2 67,0 25 0,-1 9 0,-5 29 0,1 6 45,-3 8-45,4 5 11,2 6-256,1 1 245,1 1 0,0-1 0,0-3 22,0-4-44,0-6 22,0-9-56,-4-5 0,-5-9 22,-8-6 1,-8-11 33,-4-11 33,-5-11 235,0-7-246,1-15 46,4-17 111,4-21-22,10-25-57,6-13-760,8-10 671,18 3-22,12 6-179,22 15 67,6 11-404,7 14-448,-1 9-1355,1 6-2242,-4 7 4572,-8 3 0,-23 10 0,-10 3 0</inkml:trace>
</inkml:ink>
</file>

<file path=ppt/ink/ink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9T01:24:49.790"/>
    </inkml:context>
    <inkml:brush xml:id="br0">
      <inkml:brushProperty name="width" value="0.08571" units="cm"/>
      <inkml:brushProperty name="height" value="0.08571" units="cm"/>
      <inkml:brushProperty name="color" value="#008C3A"/>
    </inkml:brush>
  </inkml:definitions>
  <inkml:trace contextRef="#ctx0" brushRef="#br0">1 1 14753,'46'3'101,"5"0"-101,7-3-112,2 0-930,-3 0-638,-7 0-685,-10 0 2365,-11 0 0,-15 0 0,-7 0 0</inkml:trace>
</inkml:ink>
</file>

<file path=ppt/ink/ink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9T01:24:50.003"/>
    </inkml:context>
    <inkml:brush xml:id="br0">
      <inkml:brushProperty name="width" value="0.08571" units="cm"/>
      <inkml:brushProperty name="height" value="0.08571" units="cm"/>
      <inkml:brushProperty name="color" value="#008C3A"/>
    </inkml:brush>
  </inkml:definitions>
  <inkml:trace contextRef="#ctx0" brushRef="#br0">16 64 9823,'-8'1'1726,"1"1"-1121,7-2 89,0 0-436,13 3-168,13-3-90,17 0-112,8-6-1390,1-4-918,-5-5 2420,-4-3 0,-20 7 0,-7 1 0</inkml:trace>
</inkml:ink>
</file>

<file path=ppt/ink/ink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9T01:24:50.329"/>
    </inkml:context>
    <inkml:brush xml:id="br0">
      <inkml:brushProperty name="width" value="0.08571" units="cm"/>
      <inkml:brushProperty name="height" value="0.08571" units="cm"/>
      <inkml:brushProperty name="color" value="#008C3A"/>
    </inkml:brush>
  </inkml:definitions>
  <inkml:trace contextRef="#ctx0" brushRef="#br0">104 17 15527,'-49'-9'-45,"10"2"45,40 7 11,13 1 34,10 7 22,14 2-67,5 6 0,-1 1 0,-3 2-11,-4 3 0,-2 4 11,-6 2 11,-7 5-11,-8 4-11,-6 3 11,-5 2 0,-7 0 11,-11 1 11,-12-2-22,-14-1-381,-8-1-1064,-1-2-763,0-4-3024,9-7 5232,11-10 0,15-9 0,8-5 0</inkml:trace>
</inkml:ink>
</file>

<file path=ppt/ink/ink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9T01:24:54.894"/>
    </inkml:context>
    <inkml:brush xml:id="br0">
      <inkml:brushProperty name="width" value="0.08571" units="cm"/>
      <inkml:brushProperty name="height" value="0.08571" units="cm"/>
      <inkml:brushProperty name="color" value="#AB008B"/>
    </inkml:brush>
  </inkml:definitions>
  <inkml:trace contextRef="#ctx0" brushRef="#br0">0 432 17454,'2'-69'650,"-1"15"-650,-1 53-45,0 1-56,0 13 101,0 15 12,0 25-12,0 17 44,2 10-32,-1-3-12,2-7 11,2-15-11,0-13 0,1-16 0,-2-11 33,-1-9 12,-1-5 78,-1-1 1,0-3-102,0-14-11,-1-14 23,0-22-34,0-11 11,0-6-22,0 0 11,-3 6 0,0 13 11,-3 12-11,1 15 11,1 10-11,1 8-11,-1 4-45,3 2-280,-1 0 234,2 9 2,0 6-147,2 10 46,5 1 66,1-3 57,6-9 44,0-8 1,2-3 33,4-3 44,6-11-32,2-10 10,2-18 0,-1-9 1,-1-7-1,-6-4 1,-8-2 89,-7 4 33,-6 10 158,-1 14-123,0 16-113,0 10-67,0 5-90,-4 5 90,-5 19 0,-7 17 0,-1 28 0,3 14-33,7 8 33,4-1 0,3-4 0,9-9 0,5-10-12,9-10-156,1-12-280,0-11-191,0-10-358,-2-9-740,0-7-605,-1-3-481,0-3 2823,1 0 0,-10 0 0,-3 0 0</inkml:trace>
</inkml:ink>
</file>

<file path=ppt/ink/ink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9T01:24:55.547"/>
    </inkml:context>
    <inkml:brush xml:id="br0">
      <inkml:brushProperty name="width" value="0.08571" units="cm"/>
      <inkml:brushProperty name="height" value="0.08571" units="cm"/>
      <inkml:brushProperty name="color" value="#AB008B"/>
    </inkml:brush>
  </inkml:definitions>
  <inkml:trace contextRef="#ctx0" brushRef="#br0">95 20 15594,'-48'5'78,"9"6"-78,34 14 34,3 4-34,2 1 11,4-3 34,6-1-23,9-6-11,6-7 34,2-4 67,3-5-56,-2-3 11,3-7-11,-5-9 34,-3-7-34,-5-12 157,-4 4 67,-6-1 56,-3 7-11,-3 6-157,-1 7-134,-1 7-34,0 2-123,0 2 100,0 9 46,0 6-23,-5 9 0,0 3 0,-5-3 0,4-4 11,3-5-11,2-6 22,1-4 1,0-4 89,0-1-112,0-5-112,7-8-112,8-12 123,10-8 0,6-1-78,-2 6 56,-5 9 11,-5 9-101,-4 6 67,-4 4 67,-1 0 68,-1 7-11,-1 5-34,0 10 44,-4 4 1,1 4 11,-2-1-11,1 1-11,1-5-57,5-1-369,3-8-449,4-4-390,2-7-473,3-2-537,-1-3 2297,-1-4 0,-8 3 0,-6-3 0</inkml:trace>
</inkml:ink>
</file>

<file path=ppt/ink/ink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9T01:24:55.801"/>
    </inkml:context>
    <inkml:brush xml:id="br0">
      <inkml:brushProperty name="width" value="0.08571" units="cm"/>
      <inkml:brushProperty name="height" value="0.08571" units="cm"/>
      <inkml:brushProperty name="color" value="#AB008B"/>
    </inkml:brush>
  </inkml:definitions>
  <inkml:trace contextRef="#ctx0" brushRef="#br0">15 10 17286,'-15'0'-1054,"27"-3"-1500,14 1-1312,19-1 3866,-7 1 0,-18 2 0,-5 0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9T03:40:13.391"/>
    </inkml:context>
    <inkml:brush xml:id="br0">
      <inkml:brushProperty name="width" value="0.08571" units="cm"/>
      <inkml:brushProperty name="height" value="0.08571" units="cm"/>
      <inkml:brushProperty name="color" value="#00A0D7"/>
    </inkml:brush>
  </inkml:definitions>
  <inkml:trace contextRef="#ctx0" brushRef="#br0">0 158 10821,'2'-9'761,"-1"2"-727,-1 7-101,0 0 67,16 27 89,-2 4-89,14 26 67,-8-6-67,-1-5 0,-4-8 135,-3-11-123,-4-10 346,-2-8 773,-5-5 180,2-3-761,-1-12-539,3-16 23,1-24-34,4-18-101,-2-12-729,5 2-21,-2 13-718,2 22-672,-2 22-359,-1 24 2600,0 20 0,-5-9 0,0 7 0</inkml:trace>
</inkml:ink>
</file>

<file path=ppt/ink/ink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9T01:24:57.948"/>
    </inkml:context>
    <inkml:brush xml:id="br0">
      <inkml:brushProperty name="width" value="0.08571" units="cm"/>
      <inkml:brushProperty name="height" value="0.08571" units="cm"/>
      <inkml:brushProperty name="color" value="#AB008B"/>
    </inkml:brush>
  </inkml:definitions>
  <inkml:trace contextRef="#ctx0" brushRef="#br0">55 273 10440,'-16'0'3171,"2"0"-2589,14 0-235,0 0-347,-6-1-67,4 2 67,-5 6 11,4 8 23,0 9-34,1 2 11,1 1 0,1-3 12,4-2-23,5-3 56,4-3-34,6-6 45,-2-5-22,6-3 11,0-2 22,1-9-54,1-5 65,-4-13-66,-4-6 133,-3-1 214,-6-1 100,-4 4-223,-3 4 67,-1 10-101,0 6-157,0 6-56,0 4-123,0 1 100,0 5 23,0 8 11,0 8 1,0 6-12,0 2 0,0 1 0,0 0 11,0 0-11,0 2 0,0-3 0,0-2 11,0-5-11,0-6 0,0-5 11,0-6 23,0-2 313,0-3-190,0-7-157,0-8 0,2-11 11,5-9-11,1-3 0,7-3-11,1 2-45,1 6 11,1 9-123,-1 8-34,-1 10 90,-2 3-56,0 3 79,-2 0 10,-1 9 0,-3 1 68,-2 12-22,-5-1 21,1 4 24,-2-4-12,0-2 0,0-6 11,0-6 0,0-5 258,0-2-269,0-7 0,0-7 0,5-12 0,6-7 0,6-3 0,5 3-22,-2 4-91,-2 10-55,0 7 0,-4 7-179,2 4 134,-4 1 12,-1 9 44,-4 7 11,-3 11 46,-2 3 9,-2 0 35,0-1-78,0-4-57,0-5-44,2-5 134,4-8 101,7-3-22,4-4 22,5-3 0,2-9 11,0-6 0,-2-11 68,-5-2 402,-4-1 159,-5 0-136,-4 5-34,-2 5-77,-2 4-136,0 8-100,0 4-157,0 5 0,-2 1-101,-1 0 90,-2 11 0,1 9-23,1 17 23,1 3-11,2 3-236,8-5-45,5-7-78,10-6-67,6-11 247,2-6 111,4-5 90,-1-8 0,-2-7 56,-4-8-22,-8-8-12,-5-4 392,-5 0-10,-5-1-57,-1 5-100,-4 8-113,0 7-123,0 9-11,0 2-112,0 2 112,0 14 12,0 8-12,0 15 22,0 4-33,0-3 11,7-4-157,4-7-124,9-6 203,5-7-23,2-8 90,4-3 11,0-7 22,1-10-10,-5-7 66,-2-12 147,-4-3 43,-6 0 68,-1 2-100,-6 7-1,-2 8-134,-5 10-101,1 4-146,-2 5 146,0 12 11,0 6-11,0 14 0,-2 3 11,-1-3 1,0-3-12,0-10 0,0-6 11,3-7 11,-2-5 213,1-1-235,1-8 0,0-10-11,10-13 11,8-9 0,10 0 0,6 2-67,-1 8-45,-3 8-168,-2 9 56,-6 7 0,-2 5 90,-5 2-34,-4 11 89,-4 3 1,-2 9-12,-3 0-11,-1-3 78,-1-4 23,0-1 0,0-5-11,0-3 11,-1-2 34,-1-4 33,0-1 326,1-1-382,1-8 0,5-10-11,10-14 11,9-10-22,10-4 22,-1 0-11,1 3 0,-5 5-11,-3 8-11,-6 7-34,-2 11 33,-6 6-33,-1 4-22,-2 2 67,-4 7-12,2 9 23,-5 9 11,1 8-11,-3 1 0,0-2 12,0 0-12,0-5 0,2-2 0,3-6 22,6-6-22,4-6-191,8-4-638,5-3-728,7-7-696,2-6-1444,-1-9 3697,-5-6 0,-13 13 0,-9 2 0</inkml:trace>
</inkml:ink>
</file>

<file path=ppt/ink/ink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9T01:24:58.448"/>
    </inkml:context>
    <inkml:brush xml:id="br0">
      <inkml:brushProperty name="width" value="0.08571" units="cm"/>
      <inkml:brushProperty name="height" value="0.08571" units="cm"/>
      <inkml:brushProperty name="color" value="#AB008B"/>
    </inkml:brush>
  </inkml:definitions>
  <inkml:trace contextRef="#ctx0" brushRef="#br0">1 10 11246,'1'-5'2802,"1"0"-2086,-2 5-3696,5 0 2980,-1 0 0,2 0 0,-3 0 0</inkml:trace>
</inkml:ink>
</file>

<file path=ppt/ink/ink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9T01:24:59.931"/>
    </inkml:context>
    <inkml:brush xml:id="br0">
      <inkml:brushProperty name="width" value="0.08571" units="cm"/>
      <inkml:brushProperty name="height" value="0.08571" units="cm"/>
      <inkml:brushProperty name="color" value="#AB008B"/>
    </inkml:brush>
  </inkml:definitions>
  <inkml:trace contextRef="#ctx0" brushRef="#br0">62 286 16311,'-34'-17'22,"8"21"-11,25 41 0,1 18 12,0 3-23,0-2 0,0-9 11,0-12 0,1-13 0,1-16 35,1-7 32,-2-7 57,1 0 77,-1-3-167,1-16 11,1-14-45,0-24 23,0-10 0,0-9 10,0 4-44,0 5 12,0 16 10,0 15-22,-1 14 0,1 12-90,-3 6-66,3 4 100,0 6 44,3 9 12,3 13 0,3 7 0,1 2-44,0-4-1,-1-9-78,1-2-12,-1-12 34,-1-3 101,2-5 45,0-8-34,3-9 23,0-13-12,-2-13 23,-5-6 45,-5-6-23,-2 1 90,-2 4 56,0 12-34,0 14-179,0 11-202,0 8 202,0 30 0,0 11 0,-3 32-22,1 6 44,-1 4 1,1-2-23,2-4-202,2-10-314,8-10-794,4-15-551,11-12-167,3-12-280,3-8 2308,3-5 0,-15-2 0,-5 0 0</inkml:trace>
</inkml:ink>
</file>

<file path=ppt/ink/ink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9T01:25:01.363"/>
    </inkml:context>
    <inkml:brush xml:id="br0">
      <inkml:brushProperty name="width" value="0.08571" units="cm"/>
      <inkml:brushProperty name="height" value="0.08571" units="cm"/>
      <inkml:brushProperty name="color" value="#AB008B"/>
    </inkml:brush>
  </inkml:definitions>
  <inkml:trace contextRef="#ctx0" brushRef="#br0">220 191 14339,'-51'-19'263,"1"1"0,-34 0-206,70 38-46,4 13 34,4 4-34,3-2-11,1-3 11,2-7 23,3-6 33,4-7 79,5-6-79,3-5 190,3-1-156,2-10-67,3-6-34,1-12 78,1-5-78,-2 2 0,-2 1 23,-4 6-23,0 7-112,-5 4 33,3 8-66,0 3-12,2 2 67,3 12 68,-1 8-23,-2 17 45,-4 5 0,-4 2 0,-4-2 0,-2-3 0,-3-7 34,-4-6 10,0-11 35,-2-7 55,3-5 415,0-3-213,3-1-246,-2-8-56,2-7-23,0-10 56,0-9-67,7-4 34,6-5-34,7 0 0,3 3 22,-3 4-22,-3 5 11,-5 7 1,-6 7-12,0 6-12,-6 7-10,2 2-180,-2 3 191,0 14-1,0 5 12,0 15 0,0 1 0,0-2 0,0-1-22,0-6 0,4-5 44,2-6-22,6-6 34,3-4-23,7-4-11,4-4 11,5-9 23,2-9 22,-3-9-45,-3-8 12,-9 1-1,-5-1 191,-6 4 22,-6 9 45,1 5-101,-2 11-89,0 3-79,0 6-123,0 0 101,-2 6-11,-2 10-1,-1 10 12,0 9-11,3 2 10,2-4-21,0-4-124,9-6 79,3-4-79,12-6 45,3-5 56,4-5 56,3-3 11,-1-10-11,-2-7 34,-3-13 10,-7-6 281,-7-6 0,-5 2-90,-6 2-33,-2 11 34,-1 9-113,0 9-123,0 8-146,0-1 113,0 16 33,0 10 22,-5 19-22,1 5 0,-5 0 0,6-5 11,-1-10-11,3-8 12,0-9 21,1-8 1,0-5 145,0-3-168,0-6 0,0-11-11,9-13 0,6-11-22,10-5 0,5 6-12,-1 7-235,11 6 44,-11 15 13,3 4 32,-14 19-178,-5 7 257,-4 16 45,-6 3-22,-2 1 67,-1-6-23,0-7 34,0-7 0,-2-8 67,1-5 23,-3-2 55,2-3 12,0 0 0,0-8-157,1-7 0,0-14 11,1-10-22,9-6 0,7-6-34,11 6 23,1 8-12,-4 15-56,-6 12-66,-4 7 100,-3 3-23,-2 14 34,0 8-11,-1 16-11,-2 5 0,0 0-101,0-6-213,3-4-123,6-11-90,5-7-706,6-8-695,4-5-414,-1-2 2409,-5-9 0,-11 7 0,-7-6 0</inkml:trace>
</inkml:ink>
</file>

<file path=ppt/ink/ink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9T01:25:01.603"/>
    </inkml:context>
    <inkml:brush xml:id="br0">
      <inkml:brushProperty name="width" value="0.08571" units="cm"/>
      <inkml:brushProperty name="height" value="0.08571" units="cm"/>
      <inkml:brushProperty name="color" value="#AB008B"/>
    </inkml:brush>
  </inkml:definitions>
  <inkml:trace contextRef="#ctx0" brushRef="#br0">29 48 16826,'-20'-27'-4885,"11"6"403,31 21 4482,15 0 0,-12 0 0,-1 0 0</inkml:trace>
</inkml:ink>
</file>

<file path=ppt/ink/ink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9T01:25:02.825"/>
    </inkml:context>
    <inkml:brush xml:id="br0">
      <inkml:brushProperty name="width" value="0.08571" units="cm"/>
      <inkml:brushProperty name="height" value="0.08571" units="cm"/>
      <inkml:brushProperty name="color" value="#AB008B"/>
    </inkml:brush>
  </inkml:definitions>
  <inkml:trace contextRef="#ctx0" brushRef="#br0">0 191 10809,'0'-7'4460,"0"1"-3564,0 6 135,0 0-885,0-21-124,0 15-22,0-15-90,0 24 90,0 13 23,0 9-12,0 18 0,0 1-11,3 0 11,5-4-11,4-8-56,5-7-56,3-9 45,3-8-34,3-6 101,3-4 23,1-15-12,-2-9 45,-3-17 11,-4-6 168,-7-2-44,-4 3 134,-5 6-134,-4 14 22,-1 9-135,0 11-78,0 5-179,0 3 179,-3 17 11,-1 8-11,-1 23-11,0 2-56,4 0-34,1-8-214,8-7 35,4-8-44,10-5 178,4-12 56,5-3 90,1-8 0,0-15 23,-2-6 44,-6-18 179,-6-5 57,-4-4-57,-5 0-43,-4 5-24,-3 11-22,-2 10-157,0 13-12,0 6-88,0 4 55,0 9 34,0 10 22,0 14-22,-4 12 44,-1 0-10,-4-3-12,3-11-11,-1-9 0,3-7 0,1-9 33,2-3 203,1-3-225,0-4-11,0-12-11,0-10 11,8-9-23,8-3 1,9 6-23,5 8-33,-1 8-124,2 10-135,-6 3 1,-1 10 67,-9 9 157,-3 11-22,-6 7 112,-3 1-46,-1-6 68,-2-4 0,0-9 0,0-3 23,0-7 111,0-3 717,0-2-750,0-8-66,0-7-2,0-12-33,9-12 11,7-4 12,13-8-23,4 3 0,3 1-23,-2 11-21,-3 7 9,-4 10-32,-8 6-67,-6 7 66,-2 2-10,-5 3 11,3 10 56,-3 7 11,-1 13 0,-2 2 0,-2 2 0,2-4 11,2-5-11,4-1 0,-1-7 33,6-2 1,3-7 0,6-4-34,5-2-56,2-2-527,-1 0-1120,-1 0-1804,-8 0 3507,-6 0 0,-6 0 0,-7 0 0</inkml:trace>
</inkml:ink>
</file>

<file path=ppt/ink/ink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9T01:25:07.156"/>
    </inkml:context>
    <inkml:brush xml:id="br0">
      <inkml:brushProperty name="width" value="0.08571" units="cm"/>
      <inkml:brushProperty name="height" value="0.08571" units="cm"/>
      <inkml:brushProperty name="color" value="#FF0066"/>
    </inkml:brush>
  </inkml:definitions>
  <inkml:trace contextRef="#ctx0" brushRef="#br0">177 204 12501,'10'-54'2701,"-2"12"-1895,-8 36-268,0 3-157,0 0-146,-1 0-55,-3 1-57,-3 1-123,-5 1 0,-3 1 22,-8 14-33,-3 11 11,-6 20-22,5 11 22,3 7 0,10 1 0,7 0 11,4-6 11,8-2-44,12-12 22,9-10-34,18-14-167,10-12-203,10-9 91,8-17 88,-1-8 35,-5-14 111,-15-6 79,-15-1 0,-18-3 23,-9-3 44,-8-4-11,-14-4 56,-8-2 101,-16 3-101,-7 6-22,0 12-90,0 12-22,4 15 10,5 7 12,5 7-67,1 14-45,7 5-605,2 16-841,8 0-111,6 1-303,3-2-549,14-4 2521,7-4 0,-4-13 0,1-5 0</inkml:trace>
</inkml:ink>
</file>

<file path=ppt/ink/ink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9T01:25:07.444"/>
    </inkml:context>
    <inkml:brush xml:id="br0">
      <inkml:brushProperty name="width" value="0.08571" units="cm"/>
      <inkml:brushProperty name="height" value="0.08571" units="cm"/>
      <inkml:brushProperty name="color" value="#FF0066"/>
    </inkml:brush>
  </inkml:definitions>
  <inkml:trace contextRef="#ctx0" brushRef="#br0">28 1 9700,'-10'0'3496,"2"0"-2611,8 0-135,0 0-750,-6 0-22,5 0 22,-2 4 0,18 10 34,10 9 22,12 9-22,6 3-23,0-2 34,-1-1 0,1-4-23,-3-5-22,-2-4 0,-8-7-852,-5-2-560,-8-5-223,-5-1-337,-4-4 1972,-5 2 0,-2-2 0,-1 0 0</inkml:trace>
</inkml:ink>
</file>

<file path=ppt/ink/ink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9T01:25:07.809"/>
    </inkml:context>
    <inkml:brush xml:id="br0">
      <inkml:brushProperty name="width" value="0.08571" units="cm"/>
      <inkml:brushProperty name="height" value="0.08571" units="cm"/>
      <inkml:brushProperty name="color" value="#FF0066"/>
    </inkml:brush>
  </inkml:definitions>
  <inkml:trace contextRef="#ctx0" brushRef="#br0">0 16 15863,'0'-8'78,"0"0"-78,5 27 11,2 4 45,6 18-22,1 3 22,-1 1-23,-3 2-10,-1-3-12,-3-6 0,0-8 0,0-11 34,-1-5-45,-1-9 0,1-2-123,-3-3-1849,2 0-2152,-4 0 4124,3-10 0,-3 7 0,2-6 0</inkml:trace>
</inkml:ink>
</file>

<file path=ppt/ink/ink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9T01:25:10.385"/>
    </inkml:context>
    <inkml:brush xml:id="br0">
      <inkml:brushProperty name="width" value="0.08571" units="cm"/>
      <inkml:brushProperty name="height" value="0.08571" units="cm"/>
      <inkml:brushProperty name="color" value="#FF0066"/>
    </inkml:brush>
  </inkml:definitions>
  <inkml:trace contextRef="#ctx0" brushRef="#br0">241 105 15112,'-65'-14'560,"8"10"-437,36 18-89,-2 13 56,1 11-34,1 8-23,5 11-22,6 7 23,5 8-12,4 2-22,9-2 23,10-8 10,16-10-33,11-19-78,7-13-168,2-13-12,1-13-11,-3-15 79,-3-10 190,-7-16-56,-6-4 22,-9-8 34,-10-3 11,-8-10 1,-6-2 21,-3-4 113,-10 6-34,-2 6 89,-10 13-100,-1 16-101,-2 13 0,1 13-11,-2 6-45,0 3 34,0 9-158,1 4-739,4 12-224,3 4-728,5 6-414,6-1 2285,4 1 0,3-16 0,0-5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9T03:40:14.207"/>
    </inkml:context>
    <inkml:brush xml:id="br0">
      <inkml:brushProperty name="width" value="0.08571" units="cm"/>
      <inkml:brushProperty name="height" value="0.08571" units="cm"/>
      <inkml:brushProperty name="color" value="#00A0D7"/>
    </inkml:brush>
  </inkml:definitions>
  <inkml:trace contextRef="#ctx0" brushRef="#br0">220 156 10293,'0'-9'2667,"0"2"-1994,0 7 77,0 0-458,-16-14-45,6 10-169,-16-10-78,5 16 0,-6 6 0,-6 7 45,1 8-112,7 1 67,7-2 0,10-4 22,4-6-22,4-2 0,0-6 56,0 0-33,0-3 167,3-1-156,6 0 10,6-8 12,6-4-56,7-15 68,-10 8-57,1-2 0,-11 11 23,-5 2-34,-2 5 0,-1 0-280,0 3 145,0 7 135,0 12 0,0 12 0,4 9-67,3 0 56,6-8-136,4-7 91,6-12 34,5-6 44,4-5 1,4-14-12,0-7 23,0-17-11,-3-7 33,-4-3 123,-6 3 135,-7 6-135,-6 12 0,-6 9-179,-3 10-22,-1 3-202,0 3 212,0 14 12,-1 7 12,-5 13-12,-6 6 0,2-15 33,-2-2 1,9-18-12,2-2 415,1-3-437,0-15 0,4-8 45,6-19-45,7-1-11,7 1-1,0 10-88,-2 10-12,-1 11-135,-3 6-10,0 5-12,1 12 22,-2 2 157,-3 11 56,-3-4 12,-3-2-12,-2-5 23,0-4-11,-1-2-169,2-5-637,4-2-786,3-1-694,1-3 2308,2-4 0,-9 2 0,-1-2 0</inkml:trace>
</inkml:ink>
</file>

<file path=ppt/ink/ink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9T01:25:10.677"/>
    </inkml:context>
    <inkml:brush xml:id="br0">
      <inkml:brushProperty name="width" value="0.08571" units="cm"/>
      <inkml:brushProperty name="height" value="0.08571" units="cm"/>
      <inkml:brushProperty name="color" value="#FF0066"/>
    </inkml:brush>
  </inkml:definitions>
  <inkml:trace contextRef="#ctx0" brushRef="#br0">34 0 10832,'-12'0'3294,"3"0"-2589,9 0-312,0 0-382,-12 9 101,22 1-33,0 11-1,32 4-55,7 4-12,5 6 0,2 0 23,-2 1-12,-1-4-11,-4-2-11,-7-7-694,-6-5-606,-10-5-325,-6-5-437,-8-3-750,-3-4 2812,-6-1 0,0 0 0,-3 0 0</inkml:trace>
</inkml:ink>
</file>

<file path=ppt/ink/ink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9T01:25:11.335"/>
    </inkml:context>
    <inkml:brush xml:id="br0">
      <inkml:brushProperty name="width" value="0.08571" units="cm"/>
      <inkml:brushProperty name="height" value="0.08571" units="cm"/>
      <inkml:brushProperty name="color" value="#FF0066"/>
    </inkml:brush>
  </inkml:definitions>
  <inkml:trace contextRef="#ctx0" brushRef="#br0">14 74 16053,'-10'-7'280,"6"-3"-269,13-3 12,6 0-23,4 2-56,0 3 33,2 2-33,-1 2 0,-1 3-56,0 1 56,-5 0 11,1 7 23,-4 6-12,-3 10-89,-4 8 123,-2 1 23,-2 5-12,-6-7-11,2-4 22,-5-9-22,3-7 56,1-6 23,2-2 21,2-2 1245,0 0-1255,7 0-90,8-2-79,14-2 68,6 0-23,4-1-33,-3 4 56,-1 2-67,-2 9-57,-3 6-55,-3 9 78,-5 1 11,-5 0 56,-9 0 45,-2-2 0,-7-1 11,-12 1 57,-9 0-24,-19 0-32,-7-3 44,-5-4-45,1-7 22,5-4-33,3-5-123,11-1-1199,3 0-919,9-3-2084,7-6 4325,7-7 0,5 5 0,3 0 0</inkml:trace>
</inkml:ink>
</file>

<file path=ppt/ink/ink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9T01:25:14.896"/>
    </inkml:context>
    <inkml:brush xml:id="br0">
      <inkml:brushProperty name="width" value="0.08571" units="cm"/>
      <inkml:brushProperty name="height" value="0.08571" units="cm"/>
    </inkml:brush>
  </inkml:definitions>
  <inkml:trace contextRef="#ctx0" brushRef="#br0">61 447 8534,'0'-8'2074,"0"0"-1357,0 8 1546,0 0-1468,0-39-66,0 28-225,0-29-145,0 38 380,0 2-705,-2 0-12,-2 10 1,-5 8-23,0 19 67,-3 9-56,1 7 0,3 2-11,4-4 0,2-4 34,2-9-23,0-10 23,0-10-23,0-8 11,0-6 258,0-3-145,2-14-12,1-7-56,-1-21 68,0-7-68,-2-9 0,0-3-67,0-1 34,0 4 22,0 6-56,0 10 12,0 10 21,0 11-22,0 9-11,0 6 0,0 4-236,0 1 236,0 10 12,6 1-12,2 11 0,6-4 0,1-3-23,-1-4 23,0-6 11,-3-2 1,0-3 21,0-8 1,3-10-12,1-13 1,1-10-23,-1-4 0,-1-2 0,-4 3 44,-2 5-44,-3 10 80,-4 10-69,-1 10-22,0 6-69,0 3 2,0 11 67,0 16 11,-3 24 22,-2 18-22,-2 11 23,-1 1-35,3-3 12,2-7 0,3-6 0,3-12 0,5-7-22,3-13-135,3-7-425,-1-8-79,1-7-762,0-4-348,1-4-817,2-3 2588,0 0 0,-7 0 0,-2 0 0</inkml:trace>
</inkml:ink>
</file>

<file path=ppt/ink/ink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9T01:25:15.409"/>
    </inkml:context>
    <inkml:brush xml:id="br0">
      <inkml:brushProperty name="width" value="0.08571" units="cm"/>
      <inkml:brushProperty name="height" value="0.08571" units="cm"/>
    </inkml:brush>
  </inkml:definitions>
  <inkml:trace contextRef="#ctx0" brushRef="#br0">89 198 9521,'-3'0'2734,"0"0"-2029,3 0-682,-14-2-46,11 5-33,-11 1 56,14 5 79,5 0 122,6-4-100,10-2 46,7-3-69,1-5-56,-2-5-10,-5-5 66,-4-4-44,-9 0 66,-3-3 102,-4-2 279,-2-3 80,0 4-214,-2 0 1,-5 7-180,-5 3 0,-6 5-68,-6 5-32,1 2-1,-6 1 0,1 7-33,1 7-34,3 13 22,5 12-11,8 5-11,6 7 23,5 0-12,9-2 12,8-4-46,13-8-78,9-10-515,4-11-460,6-9-145,3-6-897,0-2-156,0-9 2274,-4-4 0,-22 2 0,-7 2 0</inkml:trace>
</inkml:ink>
</file>

<file path=ppt/ink/ink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9T01:25:16.111"/>
    </inkml:context>
    <inkml:brush xml:id="br0">
      <inkml:brushProperty name="width" value="0.08571" units="cm"/>
      <inkml:brushProperty name="height" value="0.08571" units="cm"/>
    </inkml:brush>
  </inkml:definitions>
  <inkml:trace contextRef="#ctx0" brushRef="#br0">208 432 16479,'-31'-69'751,"-1"14"-651,7 55 12,-4 3-78,3 8-34,0 5 0,7 10-11,7 4 11,6 2 22,5 1-22,5-1 0,8-5-11,8-7-34,11-8-235,4-8 34,3-2 78,-1-8 157,-2-8 11,-7-10 0,-5-11 33,-8-6-10,-6-7-12,-3-9-3269,-4-5 3796,-1-32-135,-1 22-234,0 5-57,0 38-45,0 24-67,-3 4-67,0 1 3414,-5 8-3347,-2 14 0,2 20-22,0 17 22,5 10 0,10 1 0,8-5-45,11-11-146,7-10 11,2-15 68,2-10 79,0-11-12,1-6 45,-4-3 45,-1-9-34,-5-8 34,-7-10-23,-1-3 23,-8-1 0,-3 2 123,-3 2 1,-4 6-57,-1 8-23,-1 5-44,0 5-179,0 3 134,-1 18 0,-2 7-12,-1 16 1,1 1 11,2-4-11,1-7-23,11-6-10,4-8-24,12-8-67,4-4-167,1-4-213,0 0-337,-3-3-762,-3-2-537,-4-4-919,-4-1 3070,-1-4 0,-9 8 0,-1-1 0</inkml:trace>
</inkml:ink>
</file>

<file path=ppt/ink/ink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9T01:25:16.343"/>
    </inkml:context>
    <inkml:brush xml:id="br0">
      <inkml:brushProperty name="width" value="0.08571" units="cm"/>
      <inkml:brushProperty name="height" value="0.08571" units="cm"/>
    </inkml:brush>
  </inkml:definitions>
  <inkml:trace contextRef="#ctx0" brushRef="#br0">29 39 10271,'-13'-14'2320,"2"2"-2007,11 12-268,0 0-45,-4-5-22,7 3-1715,3-3-706,10 5 2443,4 3 0,-8-3 0,-4 3 0</inkml:trace>
</inkml:ink>
</file>

<file path=ppt/ink/ink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9T01:25:17.454"/>
    </inkml:context>
    <inkml:brush xml:id="br0">
      <inkml:brushProperty name="width" value="0.08571" units="cm"/>
      <inkml:brushProperty name="height" value="0.08571" units="cm"/>
    </inkml:brush>
  </inkml:definitions>
  <inkml:trace contextRef="#ctx0" brushRef="#br0">236 146 9745,'3'2'3810,"0"-1"-1290,-3-1-2082,-14-29-46,8 20-56,-14-24-157,11 30-22,-5-1-90,-1 3-45,-5 1-22,-4 0 0,-3 13-33,-1 7 10,3 16 12,5 6 11,8 1 0,6-2 0,5-5-45,7-5-223,8-10-46,10-7 168,6-8 113,5-4 33,-1-9 33,1-8 1,-5-11 0,-7-4 33,-5-6 11,-6 5 180,-4 1 55,-4 6-178,-3 9 44,-1 3-66,0 9-80,0 0-111,0 3 21,0 7 24,0 6 33,0 10 0,0 4 0,0-1-12,8-4-44,4-5-33,9-7 78,5-4 11,3-5 33,2-6 1,0-11-1,-4-9 23,-2-8 12,-5-2 123,-4 3 44,-6 3-101,-3 9 34,-5 6-112,-1 7-56,-1 4-78,0 3-12,0 6 90,0 11 12,-1 12-12,-5 13 0,0 1-23,-2-2 23,3-7 45,0-9-45,4-9 0,-1-8 22,2-5 146,0-3-168,0-12-11,7-9 0,7-17-11,11-11-57,6-4-10,2 0 10,-2 8 1,-3 12-79,-6 11-78,-5 13-12,0 4 79,-6 5 89,1 13 12,-3 6 11,-3 15 22,-1 6 34,-4 2 0,-1-1 0,0-4 0,0-5-44,0-8 44,0-7 44,4-6-32,4-5-1,6-3-11,5-1-11,3-2-561,3 0-1075,-4 0-717,0 0-942,-5-2 3306,-2-1 0,-8 1 0,-2-1 0</inkml:trace>
</inkml:ink>
</file>

<file path=ppt/ink/ink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9T01:25:23.309"/>
    </inkml:context>
    <inkml:brush xml:id="br0">
      <inkml:brushProperty name="width" value="0.08571" units="cm"/>
      <inkml:brushProperty name="height" value="0.08571" units="cm"/>
      <inkml:brushProperty name="color" value="#F6630D"/>
    </inkml:brush>
  </inkml:definitions>
  <inkml:trace contextRef="#ctx0" brushRef="#br0">1 721 6697,'0'-14'1412,"0"3"-1099,0 11 539,0 0-325,1-41-102,0 26 35,0-31 55,-1 38-78,0 2-111,0 2 267,0 3-593,0 15 34,0 8-34,0 18 45,0 9 44,3 7-44,0 6-11,2 6-12,-1 2 56,-1 4-22,-1 1-44,1 0 77,-2 0-55,2-1-34,0 0 22,3 0 23,1 0-45,3-1 11,0-2 0,3-4 1,-3-2-1,3-6-11,-4-6 11,1-4-11,-3-4 0,-2-4 22,-1-1-10,-2-4-12,1 1 11,-2-4-11,2 0 0,-1-3 0,1-1 0,-3-5-11,3-5 11,-3-5 0,2-4 33,-2-4-22,0-1-11,0-4 203,0 1-69,2-2 68,-1 0-34,3 0-68,0 0-100,8-2 12,7-6 10,8-4-22,6-6 0,3 1-11,4 1 11,1 0 0,5 0 0,-1 0 0,2 0 0,1 0 0,0 2 0,4 0-11,0 3-23,1 0-22,3 1-11,2 2-67,-1-1 22,1 2 56,-6-2-56,0 2 100,-6 0-55,0 2-11,-8 0-91,0 2 57,-4 0 22,-1 1 46,3-1 32,3 3 12,6-4 0,3 0 0,7-1 12,1-1-12,9 1 11,11-4-11,13-2-470,-38 4 1,2-1 469,1 0 0,1-1 0,3 1 0,0 0-223,-1 0 1,-1 0 222,0 1 0,0 1-6,-2 1 1,-1 1-7,-1 0 1,-1 0 11,0 0 0,0 0 17,2 0 0,1 0-17,2-1 0,2 1 0,3-1 0,1 0 5,3 0 1,1 1-6,2-2 0,0 1-23,2-1 1,0 0-297,1 0 0,0 0 330,2-1 0,1 1-6,-2 0 1,1 1-6,0 0 0,-1 0 0,-1 2 0,-1 0 0,-4 0 0,-1 1 0,-2 1 0,-1 1 0,-2-1 0,-1 0 0,-2 1 0,1 0-153,-1 0 0,1 0 153,1 0 0,0 0-6,1 0 1,1 0 5,1 0 0,2 0 124,3 0 0,0 0-119,4 0 1,0 0-177,5-1 1,1 1 164,1 0 0,2-1 6,1-1 0,1 0-6,-1 2 1,0-1 5,0 0 0,0 0-6,-2 0 1,-1 2 10,-1-1 1,-1 0-6,-2-1 0,0 2 0,-2 0 0,1 0 5,-1 3 1,0 0-6,2 2 0,0 0 6,0 1 0,1 0-12,0 0 0,1-1 12,0-1 0,0-1-12,2 0 0,0-1 23,4-1 0,0-1-28,2 0 0,1-1 11,2 1 0,0-2-6,-1 1 0,1 0-388,-1 0 0,0 0 399,-2 0 1,0 0 5,-1 0 0,-1 0-182,-3 0 0,0 0 160,-4 0 0,-1 0 11,-1 0 0,-1 0 0,-2 0 0,0 0 11,1 0 0,0 0-951,0 0 0,0 0 951,1 0 0,1 0-11,1 0 0,1 0-8,2 0 0,0 0-4,5 0 1,0 0 11,0 1 0,1-2 0,2 1 0,1-1-11,-1 0 0,-1 0 11,2-1 0,-1 0 11,2-1 0,0 1-11,0-1 0,0-1 11,1 2 1,0-1-35,-1 0 1,0 0 22,-1 2 0,-1-1 0,-1 0 0,-1 1-41,-2-1 1,1 1 23,-3 0 0,1 0 6,-1 0 0,1-1 11,2 1 0,0-1 0,1-1 0,2 0 11,1-1 0,0 0 0,1-2 1,-1 0-12,1 0 0,0-2 5,0 1 1,0 0-6,0-1 0,0 0-17,1 1 0,0 0 17,-3-1 0,1 0 0,-1 2 0,1-1 0,-2-1 0,-1 0 22,1 2 1,0-1-18,0 0 1,0-1-12,2 1 1,0 1 5,1-2 0,1 0 0,3 0 0,1 1-11,-1-1 0,1-1 11,3 0 0,-1 0 11,0 0 0,-1 1-11,1 0 0,0-1 0,-1 2 0,0 1-6,-1 0 1,1 0 5,-2 2 0,-1 1-6,-1 0 1,0 0 10,-4 2 1,0 0-12,-2 1 1,-1-1 5,-2 1 0,-1 0 0,-2 0 0,0 0 5,-1 0 1,0 0-6,1 0 0,-1 0 5,1 0 1,-1 0-17,0 0 0,-1 0 11,0 0 0,-2 0 865,0-1 1,-1-1-866,-1 1 0,0 0 0,1-2 0,-1 0 0,-1 2 0,0 0 5,-1-1 1,1 1-6,-4 1 0,1 0 5,-2 0 1,0 0 155,0 0 1,-1 0-162,-1 0 0,1 0 0,-1 0 0,0 0-11,-1 0 0,0 0 11,-1 0 0,0 0 0,0 0 0,0 0 0,0 0 0,1 0 0,2 1 0,1 0 0,2-1 0,0 0 5,0 1 1,1-1-6,0 0 0,1 0 0,-2 0 0,0 0-6,0 0 1,1 0 435,0 0 1,1 0-431,-1 0 0,1 0 0,2 0 0,-1 0 0,-2 0 0,0 0 0,0 1 0,0 0 0,-3 0 0,-1 1 5,1 0 1,-1 1-6,-2 1 0,1 0 0,-1-2 0,-1 1 6,0 0 0,-1 0-12,1-1 0,0-1 17,0 1 1,0-1-24,2 1 1,1-1 11,0 2 0,2-1 0,-1 0 0,1-1-6,-1 2 1,0 0 274,-3 0 1,-1-1-270,-3 1 0,1-1 5,-4 1 1,1-1-1,-2-1 1,-1 0-6,1-1 0,0 1 0,-2-1 0,0 0 5,1 0 1,-1 0-6,1 0 0,-1 0 0,1 0 0,0 0-6,0 0 1,1 0 5,0 0 0,0 0 0,0 0 0,0 0 11,1 1 0,0-1-11,0 1 0,-1 0 0,-2 1 0,0-1-22,46 4 22,-8 0 0,-7 1 0,2-1 34,2 0-34,9-3-17,-45-2 0,1 1 17,1-1 0,1 0 5,1 0 1,0 0-6,-1 0 0,-1 0 0,1 0 0,-1 0-11,-2 0 0,0 0 11,1 0 0,0 0 0,-1 0 0,1 0 5,1 0 1,0 0 11,0 0 0,-1 0-17,1 0 0,-2 0-23,49 0 23,-4 0 23,-6 0-23,-2 0-23,-4 0 1,1 1 22,1 2 22,-2 1 577,1 2-599,-5 0 0,-1 1 0,-1 1 11,0-5-11,3 2 0,0-5-23,4 1 23,-1-1 12,3 0-1,-1 0-11,-4 0-23,-1 0 1,-6 0 440,-5 0-384,-7-2 659,-8-2-693,-10-2 389,-11-1-367,-8 1 136,-7-2-91,-3-1-11,-4-3-22,2-2-34,-3-2 56,-1-1-22,-1-4 33,-1 1 68,-2-4 77,-1-1-21,-3-3 21,-1-1-10,-1-3-12,0 0-145,-1-3 22,-4 0 1,-1-1-46,-4-5 0,1-4 24,0-3-35,-1-7 56,-1 1-55,-3-6 44,-1 1 0,-1-1-45,1 1 45,0 2-34,4 3-11,-2 6-11,2 2 34,-1 7-23,-1-1-22,0 2-11,-1 0 22,-1-2 33,-1-1-33,3 0 11,-1-2-11,3 2 0,-1 1 0,4 2 12,-2 3-1,3 6-11,0 5 0,2 9 0,2 2-11,1 4 11,1 1 0,0 3-12,1 2-3159,0 3 818,-6 0-392,-6 4 2745,-12 3 0,9-2 0,-1 1 0</inkml:trace>
</inkml:ink>
</file>

<file path=ppt/ink/ink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9T01:25:26.602"/>
    </inkml:context>
    <inkml:brush xml:id="br0">
      <inkml:brushProperty name="width" value="0.08571" units="cm"/>
      <inkml:brushProperty name="height" value="0.08571" units="cm"/>
      <inkml:brushProperty name="color" value="#F6630D"/>
    </inkml:brush>
  </inkml:definitions>
  <inkml:trace contextRef="#ctx0" brushRef="#br0">41 569 6417,'0'-11'213,"0"3"-135,0 8 202,0 0-145,0-5-68,-2 4-56,1-3-11,-2 4 0,1 0 0,1 0 1199,-1 0-908,0 0 337,1 0-438,-2 0-78,3 0-100,-4 0 44,2 0-56,-1 0 0,0 0 89,2 0-44,-1 0 67,0 0 0,-1 0-22,1 0 325,1 0-359,8 0 0,5 0-11,11 0-3370,8 0 3336,8 0-58,7-1 47,11-5 78,7-3-55,8-4-12,6-1 0,3 3 23,0-3-34,0 4 11,-3-1-11,-1 2 0,-2-1 11,4 2-11,-2-1 11,7 1-11,-3-2 11,4-1-11,-2 0 23,1-2-1,-3-1-11,-2 3 1,-3 0-1,-2 3 11,-4 3 3314,-4-1-3336,-3 3 22,-1-2 183,-1 3-194,1 1-11,3 1-11,4 0 11,6 0 33,3 0-33,3 0-3392,-1 0 3392,-3 0 0,-2 4-221,-3 3 221,4 5-76,4 0 87,15-3-11,-42-6 0,2-1-190,6-1 0,2-1 195,5 1 1,1-2 1155,4-1 1,0-1-1162,3-2 0,-1 0-11,0-1 0,-1-1 11,-1-1 0,-1 1-87,-4 2 0,-2 1 87,-2 0 0,-1 2 0,-4 0 0,-1 0 0,-2 2 0,-2-1 0,1 1 0,-1 0 0,-1 0 0,0 0 0,3-1 0,-1 1-6,0-1 0,-1 0 6,2 0 0,-1 0 0,1 0 0,0 1-73,-1 0 1,1 0 10,1 0 1,-1 0 49,0-1 1,-2 2-12,-1 0 1,-1 2 0,44 4-12,-11 4 7,-4 0 49,-2-1-22,2-3 0,8-3 0,3 0 12,6-3-12,-2 0 121,-1-1-121,-3 0-33,-2 0 10,-3 0 23,-2 0 610,-2 0-599,-7 0-45,-3 0 541,-4 0-507,1 0 11,2 0-11,5 0 0,4 0 11,6 0-620,5 0 597,5 0 1,3 0 24,-47 0 1,-1 0-14,0 0 0,-1 0 5,0-1 1,0 1-6,48-2-11,-7 0 11,-1-1 0,-5 1 11,5-1-11,2-3 0,7-2-6,-49 4 1,1-2 5,2 0 0,-1 0 0,1 2 0,-1 0 16,2-2 1,0 1-17,1 1 0,-1 1 0,2-1 0,1 1-6,1-1 1,1 0 10,0 0 1,1 1-12,-1-2 1,-1 1 10,1 1 1,-1-1-12,-1 0 1,0-1 5,0 1 0,0 0-6,0 0 1,0 0 5,0 0 0,0 1 0,-1 1 0,-1 0 5,0 0 1,0-1-6,-3 1 0,0-1 0,1 0 0,-1 0 0,1-1 0,0 0 0,4 0 0,0-1 0,3-1 0,0 0-6,4 0 1,0-2 5,1 1 0,0 0 5,-1 0 1,0-1-6,-2 2 0,-1 0 0,-3 0 0,0 1-6,-3-1 1,-1 1 16,-2 1 0,-1-1-11,-1 0 0,-1 0 0,46-3 0,-1 0-11,-4-2 11,-1 4 11,4-1-11,0 3 0,5 2 0,-1 1 0,-3 1-22,-4 0 22,-7 0 0,-3 0 11,-6 1 83,-1 2-83,-3 1-11,1-1 11,-2 0-11,0-3-11,2 3 11,1-3 11,3 2-11,3-2-11,3 0 11,1 0 33,0 0-33,0 0-33,-4 0 33,-5 0 0,-5 0 11,-7 0 11,-2 0 742,-3 0-764,2 1 400,4 1-400,2 0 0,4 0 0,4-1 0,0 2-11,3-2 22,0 4-11,1 0 0,2 3 0,-4 0 0,-1 1-11,-2-2 11,-4 0 0,1-2 25,0-1-25,4-1 11,2-3-11,0 0-22,-3 0 11,-7 0-146,-9 0-404,-12 0-268,-10 3-347,-14 1 1176,-10 5 0,-7-4 0,-3-1 0</inkml:trace>
</inkml:ink>
</file>

<file path=ppt/ink/ink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9T01:25:29.364"/>
    </inkml:context>
    <inkml:brush xml:id="br0">
      <inkml:brushProperty name="width" value="0.08571" units="cm"/>
      <inkml:brushProperty name="height" value="0.08571" units="cm"/>
      <inkml:brushProperty name="color" value="#F6630D"/>
    </inkml:brush>
  </inkml:definitions>
  <inkml:trace contextRef="#ctx0" brushRef="#br0">98 146 6227,'-14'0'1535,"3"0"-1054,11 0 214,0 0-404,-31 0-111,22 0 10,-23 0 23,31 0 78,1 0-291,0 4 56,3 2 45,7 5-68,7 0 47,8 0-36,1 1-21,1-2-23,-3 0 22,0-1-22,-6-2 11,-1 0-11,-2-2-11,-1 0 11,1-3 11,3 1 1,-1-3 21,6 1-10,1-1 33,4 0-23,3 0 1,2 0-12,-1 0 23,5 0-23,-1 0 34,5 0-44,4 0 44,6 0-45,3 0 0,4 0 0,2 0-11,-1-2 11,1-2 1,-1-4-12,-3 2 33,-2-2-10,-2 3-23,-1 0 0,3 4 22,0-1 23,8 2-34,3 0-11,6 0 0,6-1 0,5-2 0,6-5-319,6-4 319,2-2 11,-1-3-11,-1 1 23,-3 0-12,-3 3-11,-1 4 0,0 1-34,0 1 34,0 0-3286,1 1 3308,-3-1-22,0 3-80,-1 1 102,-3 2-22,3 1 11,-5 0-22,1 0 22,-4 0-33,-4 0 22,-2 0 0,-6 0 11,0 0-11,-3-2 11,0 1 200,4-1-211,4-1 0,8 3 0,2-2 0,4 2 0,-4 0-11,-2-1 3373,-7-1-3373,-5 0 146,-6 0-124,-5 0-11,-6 0 0,-3-1-11,-3 1 11,0-1 0,0 0 0,0-1 0,0 1 0,-3-1-11,-2 4 11,-3-3 56,-5 1-56,-3 0 0,-5 1 0,-3 1 0,-1 0 0,-3-1 0,2 0 11,0-3-11,3 3 11,5-1-11,3 0 0,6 0 12,2 1-12,4-1 0,2 2-12,2 0 12,4 0 0,2 0 0,7 0 0,2 0-11,8 0 11,4 0 0,1 0 23,2 0-12,-4 0-11,-1 0 0,1 0-34,1 0 34,4 0-11,3 0-34,1 4 23,-2 0-23,-4 4 45,-4-3 0,-5 1 11,-6-2-11,-2 2-11,-3-2 11,-3 1 0,4-1 11,2-3-11,2-1 23,3 0-12,-1 0-11,-1 0 0,-5 0 0,-3-1 0,-4-3-11,-3-1 11,-3-1 22,-4 1-22,-1-1 0,-1 1-22,2 2 44,1-2-44,4 4 33,2-2-11,1 1 0,2 0 11,0 2 0,0 0-11,0 0-22,1 0 11,3 0 11,3 0 0,5 0-23,2 3 23,3-2 34,-2 3-34,-1-1 0,-3 1-11,-2 2 11,-1 0 11,-1 1 0,0 1-11,1-2 0,2 2-11,2-2 11,3 1 0,2-4 0,3-2 0,-2-1-11,2 0 22,-5 0-11,0 0 0,-3 0 22,1 0-22,2-1 0,2-2 0,0-2 23,-1-2 21,-2 1-44,-1 0 12,-2 1-1,-4 0-11,-2 2 0,-6 1 0,-2 1 0,-2 1 22,-1 0-22,1 0 0,-2 0 11,0 0-11,-4 0 0,-1 0 0,-4 0 0,-1 0-11,-1 0 11,-1 0 0,2 0 0,0 0 0,4 0 0,3 0 0,3 0 0,5 0 11,3 0-11,1 0 0,0 0 0,-1 0 0,-4 0 0,1 0 0,-5 0 23,1 0-46,-1 0 23,2 0 0,0 0 0,3 0 0,1 1 0,0 3 0,-2 0 12,-1 3-35,-9-1 34,-2 2-11,-7-1 0,-1-1 23,-3-1-23,-2-2 11,0-2 0,-2 1 12,2-2 10,0 0-10,1 0-23,0 0 33,-2 0-33,0 0 0,-2 0 0,-1 0 0,0 0 0,-2 0 11,-1 0 1,-1 0 32,-1-2-21,2 1-23,0-2 0,4 1 0,2-1 22,5 3 1,2-3-23,3 1 11,-1-1-11,0 0 0,-1-1 11,-4 3 34,-1-1-45,-5 2 22,0 0-11,-5 0-11,-3 0 0,-2 0 23,-2 0 89,4 0 135,5-1 100,7-1-101,4-2-44,-2 0-45,-1-1 22,-6 2-78,-2 2-56,-6-1-1,0 2-44,-4 0-1736,-1 0 717,-2 3-2287,-9 8 3306,-7 4 0,4-3 0,-1-2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9T03:41:32.438"/>
    </inkml:context>
    <inkml:brush xml:id="br0">
      <inkml:brushProperty name="width" value="0.08571" units="cm"/>
      <inkml:brushProperty name="height" value="0.08571" units="cm"/>
      <inkml:brushProperty name="color" value="#00A0D7"/>
    </inkml:brush>
  </inkml:definitions>
  <inkml:trace contextRef="#ctx0" brushRef="#br0">25 146 14283,'0'6'-56,"0"14"56,-1 30 0,-3 11 44,0 2-44,0-2 0,2-12 45,2-6-45,0-14 45,0-10 0,0-9 100,0-7 719,0-1-528,0-21-224,-2-9-68,1-25 24,-3-10-24,3-3-44,-1 1 12,2 8 21,0 12-33,2 9 0,2 11 0,3 6 0,3 3-33,2 5 33,6 0-12,7 0 12,8 1-11,7-1-90,3 3-727,0 3-562,-3 2-549,-4 3-290,-2 0 2229,-7 0 0,-12 0 0,-7 0 0</inkml:trace>
</inkml:ink>
</file>

<file path=ppt/ink/ink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9T01:25:38.708"/>
    </inkml:context>
    <inkml:brush xml:id="br0">
      <inkml:brushProperty name="width" value="0.08571" units="cm"/>
      <inkml:brushProperty name="height" value="0.08571" units="cm"/>
      <inkml:brushProperty name="color" value="#F6630D"/>
    </inkml:brush>
  </inkml:definitions>
  <inkml:trace contextRef="#ctx0" brushRef="#br0">46 60 6372,'0'-5'1166,"0"1"-651,0 4-392,2 0 11,-1 0-66,2 0 122,0 0 180,-1 0 1737,-1 0-1155,-1-3-89,0 1-146,0-4-11,0-2 22,0 0-112,0-3-134,0 4-202,0 2-123,0 4-157,0 1 0,0 13 45,-2 7-22,-6 15-23,-2 4 11,-3 0 22,3-5-33,2-3 12,4-8-12,1-6 0,3-6 0,0-6 33,0-2 258,0-3-201,9-2-56,5-4-34,12-2-23,6-1 23,6 3-45,1 5 12,0 1-57,-2 4-100,-6 10 123,-7 7-1,-7 14 46,-8 1-56,-4 5 78,-4-3 11,-4 0-11,-7-3 11,-6-5-11,-7-4 0,-1-7 11,1-7-11,-2-4 0,1-5-415,-3-1-481,-3-2-236,1 0-492,2-6-505,6-5-1614,8-10 3743,7-10 0,5 13 0,1 0 0</inkml:trace>
</inkml:ink>
</file>

<file path=ppt/ink/ink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9T01:25:38.983"/>
    </inkml:context>
    <inkml:brush xml:id="br0">
      <inkml:brushProperty name="width" value="0.08571" units="cm"/>
      <inkml:brushProperty name="height" value="0.08571" units="cm"/>
      <inkml:brushProperty name="color" value="#F6630D"/>
    </inkml:brush>
  </inkml:definitions>
  <inkml:trace contextRef="#ctx0" brushRef="#br0">23 80 10373,'-9'0'3473,"3"0"-2689,6 0 157,0 0-773,-7 0 146,9-2-213,6-6-56,16-4-23,11-2 12,5 0-34,0 2-157,-2 4-762,-3 2-896,-6 4-583,-2 1-504,-3 1 2902,-2 3 0,-10-2 0,-2 1 0</inkml:trace>
</inkml:ink>
</file>

<file path=ppt/ink/ink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9T01:25:39.682"/>
    </inkml:context>
    <inkml:brush xml:id="br0">
      <inkml:brushProperty name="width" value="0.08571" units="cm"/>
      <inkml:brushProperty name="height" value="0.08571" units="cm"/>
      <inkml:brushProperty name="color" value="#F6630D"/>
    </inkml:brush>
  </inkml:definitions>
  <inkml:trace contextRef="#ctx0" brushRef="#br0">245 140 15202,'-2'-64'1266,"-3"12"-1042,-4 41 67,-5 4-212,-4 3 10,-7 2 46,-4 2-35,0 0-32,-2 5-68,7 6 0,2 8-12,4 7-32,8 4 44,3-1 0,6-1 11,1-1 0,1-3-11,8-3-123,2-4-68,9-4-55,0-7 168,1-1 78,3-5 56,1-3-12,1-11-10,0-4 11,-4-12 0,-4-2 67,-3-1 100,-5-1 35,-3 5 44,-4 6-55,-2 10-79,-1 5-157,0 7-168,0 1 168,0 18 0,0 12 0,-1 23 22,-2 9-11,1 5-11,-1-2 12,3 1-1,0-4-11,0-3 0,0-5 0,0-3 0,0-8 22,0-4-22,0-8-22,0-9-192,0-7-379,0-6-91,0-5-627,0-3 299,0-1 0,0 0 0</inkml:trace>
</inkml:ink>
</file>

<file path=ppt/ink/ink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9T01:25:48.070"/>
    </inkml:context>
    <inkml:brush xml:id="br0">
      <inkml:brushProperty name="width" value="0.08571" units="cm"/>
      <inkml:brushProperty name="height" value="0.08571" units="cm"/>
      <inkml:brushProperty name="color" value="#F6630D"/>
    </inkml:brush>
  </inkml:definitions>
  <inkml:trace contextRef="#ctx0" brushRef="#br0">7 150 10462,'-2'-7'3373,"1"1"-2813,1 6 101,0 0-661,-2-8-45,2 4-55,-1-5 100,1 8 224,5 1 11,10 0-112,10-1-22,10-4-45,5-5 0,2-3-23,-4-2 12,1-3 34,-9 4 100,-3-2 56,-10 6 113,-6 2-91,-7 5-156,-3 2-101,-1 1-56,0 3 56,0 13 135,0 12-57,-4 21-56,1 10 12,-3 8 0,3 5-34,1-1 11,2-1 0,0-7-11,6-10-34,-1-9-615,3-11-920,-4-7-784,-2-6-1333,-2-7 3686,0-5 0,0-5 0,0-3 0</inkml:trace>
</inkml:ink>
</file>

<file path=ppt/ink/ink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9T01:25:48.310"/>
    </inkml:context>
    <inkml:brush xml:id="br0">
      <inkml:brushProperty name="width" value="0.08571" units="cm"/>
      <inkml:brushProperty name="height" value="0.08571" units="cm"/>
      <inkml:brushProperty name="color" value="#F6630D"/>
    </inkml:brush>
  </inkml:definitions>
  <inkml:trace contextRef="#ctx0" brushRef="#br0">9 159 15571,'-8'-13'392,"11"3"-313,17 2-23,18 1-56,11-3-34,11-3-380,0-2-1513,2 0-841,-5-3-1669,-5 2 4437,-9-1 0,-20 8 0,-8 2 0</inkml:trace>
</inkml:ink>
</file>

<file path=ppt/ink/ink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9T01:25:48.819"/>
    </inkml:context>
    <inkml:brush xml:id="br0">
      <inkml:brushProperty name="width" value="0.08571" units="cm"/>
      <inkml:brushProperty name="height" value="0.08571" units="cm"/>
      <inkml:brushProperty name="color" value="#F6630D"/>
    </inkml:brush>
  </inkml:definitions>
  <inkml:trace contextRef="#ctx0" brushRef="#br0">163 204 11414,'-6'-9'4135,"2"2"-3396,4 7 303,0 0-773,-21-45-90,15 26-44,-15-35-135,21 39-23,0 0 1,1 1 0,10 4-23,7 1 45,10 5-168,3 2-157,-1 2 45,0 2-78,-6 10 111,-5 8 157,-8 10 0,-5 7 79,-5 3 0,-2 4 11,-10 2 11,-7 3 12,-11-1-1,-6 0 12,-5-2-1,-2-5 125,-2-3 54,7-6-21,8-10-57,11-6-22,10-10-11,6-3-11,2-3-23,8 0 123,13 0-67,18-1-55,14-8-57,6-4 34,2-11 11,-3 1-56,-1-3-23,0 3-458,-4 2-1133,-4 5-1322,-10 5-2363,-12 6 5299,-12 3 0,-10 2 0,-5 0 0</inkml:trace>
</inkml:ink>
</file>

<file path=ppt/ink/ink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9T01:25:51.998"/>
    </inkml:context>
    <inkml:brush xml:id="br0">
      <inkml:brushProperty name="width" value="0.08571" units="cm"/>
      <inkml:brushProperty name="height" value="0.08571" units="cm"/>
      <inkml:brushProperty name="color" value="#F6630D"/>
    </inkml:brush>
  </inkml:definitions>
  <inkml:trace contextRef="#ctx0" brushRef="#br0">230 118 7459,'-4'-5'2162,"2"1"-1467,2 4 1569,0 0-1492,-8-44-177,5 30 77,-9-32-78,7 43-359,-8 2-67,-4 1 0,-7 3-67,-6 12 11,0 8-45,2 18-11,4 7-11,8 7-34,7 6 12,5-1 21,4-1-32,1-4 10,12-7-22,5-6-11,12-12 11,4-10-23,1-10-33,0-6-56,-1-4 68,-4-4 10,-5-9 34,-5-3 0,-9-9 34,-5 2-34,-5-1 11,-2 5-11,-9 0 0,-6 6 0,-10 5 11,-5 4-11,-2 4-34,0 0 34,2 0-11,10 0-190,6 1-965,9 1-391,3 0-236,3 1-1053,14-3 2846,8 1 0,-4-1 0,1 0 0</inkml:trace>
</inkml:ink>
</file>

<file path=ppt/ink/ink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9T01:25:52.506"/>
    </inkml:context>
    <inkml:brush xml:id="br0">
      <inkml:brushProperty name="width" value="0.08571" units="cm"/>
      <inkml:brushProperty name="height" value="0.08571" units="cm"/>
      <inkml:brushProperty name="color" value="#F6630D"/>
    </inkml:brush>
  </inkml:definitions>
  <inkml:trace contextRef="#ctx0" brushRef="#br0">83 229 9946,'-7'-10'3575,"2"1"-2477,5 9 280,0 0-1120,-31-41-56,23 25-157,-24-32-45,32 33 67,2-1-34,10-5-21,6 3-12,14 1-23,-2 7-44,2 4-23,-8 5-67,-2 1 79,-6 10 78,-5 5-12,-3 13 12,-5 7 12,-2 6 32,-1 7-21,-5 6-23,-3 2 0,-8 1 11,-2-2 11,-2-3-22,-4-5 68,1-6 33,-2-9 78,2-7 101,6-9 45,3-5-67,7-6-90,4-2-168,2-3 67,1 0-67,8 0 78,11-6-22,18-8-56,16-7 0,8-9-112,5 1-560,1 0-874,-5 5-1334,-3 7-1479,-10 3 4359,-6 6 0,-21 3 0,-7 2 0</inkml:trace>
</inkml:ink>
</file>

<file path=ppt/ink/ink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9T01:25:53.427"/>
    </inkml:context>
    <inkml:brush xml:id="br0">
      <inkml:brushProperty name="width" value="0.08571" units="cm"/>
      <inkml:brushProperty name="height" value="0.08571" units="cm"/>
      <inkml:brushProperty name="color" value="#F6630D"/>
    </inkml:brush>
  </inkml:definitions>
  <inkml:trace contextRef="#ctx0" brushRef="#br0">138 112 7011,'-7'-6'201,"2"2"-122,5 4 403,0 0 67,13-34 78,-4 20 101,9-24 124,-11 30 33,-4 4 90,-2 2 952,-1 1-1759,-10 1 112,-5 8 57,-11 8-124,-1 12 44,3 8-89,3 5-22,4 7-101,6 6-12,5 5 35,5 3-68,1-2 22,8-4-22,5-10 0,10-11 0,3-13 67,1-9 112,2-9-134,2-2-45,0-7-56,-2-7 11,-5-9 45,-4-7-11,-8-3 0,-3 1 11,-6-2-67,-1 3 67,-5 4 0,-10 4 11,-8 10-11,-14 3 0,-3 7-11,-5 4 11,3 6 0,3 6-56,7 5 33,8 4 12,7 0-78,9 1 33,3-2-1256,3-1 13,4-7-157,11-4-360,10-7-2486,12-2 4302,6-5 0,-19 2 0,-4-2 0</inkml:trace>
</inkml:ink>
</file>

<file path=ppt/ink/ink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9T01:25:53.848"/>
    </inkml:context>
    <inkml:brush xml:id="br0">
      <inkml:brushProperty name="width" value="0.08571" units="cm"/>
      <inkml:brushProperty name="height" value="0.08571" units="cm"/>
      <inkml:brushProperty name="color" value="#F6630D"/>
    </inkml:brush>
  </inkml:definitions>
  <inkml:trace contextRef="#ctx0" brushRef="#br0">260 10 9677,'0'-5'2645,"0"0"-864,0 5-1422,-72 31 22,45 0-207,-16-2 0,2 5 83,24 28-156,4 6-34,8 6-33,5-4 55,14-8-77,7-11 21,14-12-22,3-12-11,2-9 12,0-11-12,-2-4-157,-1-6 11,-7-6 135,-4-7-11,-10-7 22,-7-2 22,-7 0 0,-4-1 12,-13 2 0,-10 2-34,-17 4-45,-9 6 11,-7 5 34,1 5-11,4 2-90,12 7 23,15 4-931,13 9-840,9 0-1366,21-2 3215,13-8 0,-5-4 0,0-6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9T03:41:32.677"/>
    </inkml:context>
    <inkml:brush xml:id="br0">
      <inkml:brushProperty name="width" value="0.08571" units="cm"/>
      <inkml:brushProperty name="height" value="0.08571" units="cm"/>
      <inkml:brushProperty name="color" value="#00A0D7"/>
    </inkml:brush>
  </inkml:definitions>
  <inkml:trace contextRef="#ctx0" brushRef="#br0">12 79 8826,'-6'0'1995,"0"0"-1335,6 0-278,0 0-326,4 0-23,15 0-33,12-2 0,20-3-33,9-5-707,4 0-672,2-2-1512,-3-1 2924,-7 0 0,-24 5 0,-11 2 0</inkml:trace>
</inkml:ink>
</file>

<file path=ppt/ink/ink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9T01:25:54.943"/>
    </inkml:context>
    <inkml:brush xml:id="br0">
      <inkml:brushProperty name="width" value="0.08571" units="cm"/>
      <inkml:brushProperty name="height" value="0.08571" units="cm"/>
      <inkml:brushProperty name="color" value="#F6630D"/>
    </inkml:brush>
  </inkml:definitions>
  <inkml:trace contextRef="#ctx0" brushRef="#br0">305 36 9633,'0'-7'3036,"0"2"-2353,0 5 326,0 0-483,-36-13-122,13 10-146,-32-4 22,23 20-134,-1 12 22,2 12-135,3 10 23,2 12-11,7 6-23,6 10-10,7 0 44,3 1-56,4-6 0,12-11 11,5-12 0,14-15 0,-1-13 23,4-10-34,-5-6 34,1-3-34,-2-11-11,-6-3 11,-4-12 45,-8 0-45,-6-3 22,-2-1-22,-3-1 0,-10 6 0,-3 3 0,-10 9 0,-3 4-11,0 5-12,-1 3-201,2 1-426,2 1-493,8 5-146,5 1-268,6 3-34,8-4-795,12-3 2386,11-1 0,-7-2 0,-1 0 0</inkml:trace>
</inkml:ink>
</file>

<file path=ppt/ink/ink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9T01:25:55.423"/>
    </inkml:context>
    <inkml:brush xml:id="br0">
      <inkml:brushProperty name="width" value="0.08571" units="cm"/>
      <inkml:brushProperty name="height" value="0.08571" units="cm"/>
      <inkml:brushProperty name="color" value="#F6630D"/>
    </inkml:brush>
  </inkml:definitions>
  <inkml:trace contextRef="#ctx0" brushRef="#br0">314 74 13611,'-74'-41'907,"8"9"-627,29 39-100,2 6-147,3 9-10,4 7-23,7 1 11,9 2-22,4 0 0,7-2-23,1-3-22,9-5-34,6-7 90,10-7 101,6-6-90,3-4 12,5-13 10,0-7 12,-3-12-11,-3-1 55,-8 2-66,-5 0 178,-7 4 135,-5 4 23,-4 7-124,-2 7-168,-2 6-190,0 4 123,0 22 34,0 10-34,0 29 44,0 7-32,0 6-12,0 0 0,0-6 11,0-8-11,0-11 0,3-12-314,-1-9-1187,3-7-1009,-3-4-2039,1-3 4549,-3-5 0,0-3 0,0-4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9T03:41:33.257"/>
    </inkml:context>
    <inkml:brush xml:id="br0">
      <inkml:brushProperty name="width" value="0.08571" units="cm"/>
      <inkml:brushProperty name="height" value="0.08571" units="cm"/>
      <inkml:brushProperty name="color" value="#00A0D7"/>
    </inkml:brush>
  </inkml:definitions>
  <inkml:trace contextRef="#ctx0" brushRef="#br0">64 352 11549,'-13'28'67,"3"3"-45,6 13 45,-1 2-22,2 1-45,-1-3 45,-1-4 0,2-7-11,0-7-23,0-10 45,3-7 135,-2-6 1545,2-2-1344,-1-8 67,-1-10-279,-1-15-68,1-16 79,1-9-68,1-8-67,0-4-34,0 2 23,4 4-22,4 3-23,5 7-3392,2 4 3392,0 6 11,0 11-11,2 4-11,0 12-68,1 7 23,1 4 34,-1 5 3324,1 10-3302,0 9-11,-2 14-23,-5 7 34,-6 1-22,-3-1 22,-3-2-11,-9-2 0,-9-2 11,-12-4 0,-7-3 11,-2-5-11,4-4 0,7-6 11,10-4-11,8-5 0,7-1-1782,1-2 270,6-2-416,11-4-2004,11-1 3932,12-4 0,-15 6 0,-4 1 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9T03:41:35.329"/>
    </inkml:context>
    <inkml:brush xml:id="br0">
      <inkml:brushProperty name="width" value="0.08571" units="cm"/>
      <inkml:brushProperty name="height" value="0.08571" units="cm"/>
      <inkml:brushProperty name="color" value="#00A0D7"/>
    </inkml:brush>
  </inkml:definitions>
  <inkml:trace contextRef="#ctx0" brushRef="#br0">105 254 12658,'0'-19'56,"0"3"-34,0 20-22,-2 13 0,-6 11 68,-4 16-57,-6 4 34,2 6-3426,1-4 3392,5-3 34,0-7-45,4-10 0,2-9 56,2-10 67,1-7 326,1-2 268,0-2-370,0-9-224,0-13 3269,0-18-3392,0-16 11,1-10 11,5 0 1,1-1 22,2 11-45,-4 6 44,-3 10-32,-2 6 44,0 6 45,0 6-34,0 4 23,0 4-68,0 5 23,0 3-22,0 4-113,0 1 90,3 1 11,5 0 0,5 0-11,9 0 0,5 0 12,6-2-12,3 1-135,1-4-392,0 3-593,-4-1-426,-3 3-281,-3 0 1827,-6 6 0,-8-5 0,-5 5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9T03:39:46.367"/>
    </inkml:context>
    <inkml:brush xml:id="br0">
      <inkml:brushProperty name="width" value="0.08571" units="cm"/>
      <inkml:brushProperty name="height" value="0.08571" units="cm"/>
      <inkml:brushProperty name="color" value="#AB008B"/>
    </inkml:brush>
  </inkml:definitions>
  <inkml:trace contextRef="#ctx0" brushRef="#br0">31 489 8815,'0'5'2633,"0"-1"-2039,0-4-560,0 14-1,0-3 12,0 13 33,3-8 1,3-1-1,6-4 45,4-6 101,5-2-78,3-5-90,1-12 22,2-7-66,-6-16 44,-5-23 235,-8 14 180,-4-8-214,-12 30-156,-6 10-101,-11 8-33,-7 7-1,-2 18 12,-1 11 10,4 20 12,11 5-44,8 1 44,9-2 0,18-6 0,12-11-852,28-9-246,18-15 325,21-6 605,-43-9 0,1-3-495,0-2 0,0-2 81,42-16 369,-18-6 213,-18-2 123,-17 1 662,-14-2 301,-11 6 842,-9-6-1424,-6 14-123,-9 1-146,-5 14 496,-11 4-675,-7 1-45,-4 5 12,-3 11-34,-10 24-1,15-4 1,3 13-11,21-19 22,6-4 45,3-5 22,11-9-67,10-5-3359,14-9 3450,11-18-69,-1-11 45,-2-20-22,-9-11 11,-9-9 258,-6-12 201,-9-3-179,-4 0 449,-4-2-561,-2 39-224,0 8-56,0 37-68,-3 18 3516,-3 21-3392,-2 28 12,-2 24-1,6 10-780,1 1 724,14-9-605,13-10-227,26-15 160,25-16-314,-27-32 0,4-5-756,4-3 0,2-3 1787,6-4 0,-4-2 0,9 1 0,-13-3 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9T03:41:35.551"/>
    </inkml:context>
    <inkml:brush xml:id="br0">
      <inkml:brushProperty name="width" value="0.08571" units="cm"/>
      <inkml:brushProperty name="height" value="0.08571" units="cm"/>
      <inkml:brushProperty name="color" value="#00A0D7"/>
    </inkml:brush>
  </inkml:definitions>
  <inkml:trace contextRef="#ctx0" brushRef="#br0">9 7 8770,'-5'0'1389,"1"0"-391,4 0-965,4 0-22,11 0 1,11 0-46,33 0-627,-7 0-964,18 0 1625,-21-3 0,-21 3 0,-7-3 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9T03:41:36.153"/>
    </inkml:context>
    <inkml:brush xml:id="br0">
      <inkml:brushProperty name="width" value="0.08571" units="cm"/>
      <inkml:brushProperty name="height" value="0.08571" units="cm"/>
      <inkml:brushProperty name="color" value="#00A0D7"/>
    </inkml:brush>
  </inkml:definitions>
  <inkml:trace contextRef="#ctx0" brushRef="#br0">147 470 9263,'0'-5'2162,"0"1"-1735,0 4-338,-30 26 46,16-2-113,-24 25 56,24-10 12,3-1-56,4-5 44,2-5-44,2-7 100,1-8 12,0-3 100,1-6 427,0-2 66,1-1-381,-3-1-223,0-10-45,-2-9-23,1-16 12,2-10-68,1-2 34,1 4-1,0 10-32,1 9-12,1 12-68,1 6 57,0 4-78,3 2 66,4 0 23,7 3-11,9 8 22,6 4-33,5 7 22,1 0 0,-1 2-23,-5 1 23,-4 1 0,-7 1 23,-4-5-12,-6-3-11,-4-6 11,-3-5 12,-2-5 133,-1-2-55,-1-1-67,0-15 33,0-14-56,0-26-11,0-18 0,0-13-243,2-8 243,5 0-79,1 10-3069,10 3-707,-9 35 3855,2 4 0,-9 35 0,0 0 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9T03:41:37.193"/>
    </inkml:context>
    <inkml:brush xml:id="br0">
      <inkml:brushProperty name="width" value="0.08571" units="cm"/>
      <inkml:brushProperty name="height" value="0.08571" units="cm"/>
      <inkml:brushProperty name="color" value="#00A0D7"/>
    </inkml:brush>
  </inkml:definitions>
  <inkml:trace contextRef="#ctx0" brushRef="#br0">7 324 14451,'0'-29'392,"0"5"-415,0 25 23,0 19 0,0 13 11,0 25-11,0 4 0,0 1 12,0-10 32,0-10-44,0-11 0,0-10 68,0-11-34,0-5 56,0-4 850,0-2-693,0-19-102,0-13-122,-1-33 67,-1-20-587,0-14 519,1 0 34,1 8-33,0 20-12,1 20 11,2 18 23,1 16-90,-1 8 23,-1 5 22,-1 3 497,1 1-531,-1 0 34,3 0 0,2 0 23,10 0-46,8 0 57,12 0-34,4 0 0,5 0-22,-4 1-102,-4 3-548,-7 2-561,-3 3-369,-5 4-527,-2 3 213,-8 4 1916,-4 2 0,-5-9 0,-3-3 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9T03:41:37.404"/>
    </inkml:context>
    <inkml:brush xml:id="br0">
      <inkml:brushProperty name="width" value="0.08571" units="cm"/>
      <inkml:brushProperty name="height" value="0.08571" units="cm"/>
      <inkml:brushProperty name="color" value="#00A0D7"/>
    </inkml:brush>
  </inkml:definitions>
  <inkml:trace contextRef="#ctx0" brushRef="#br0">1 58 10204,'63'-13'22,"1"-1"1,-5 2-1,-6 3-627,2 5-2017,-4 2 2622,-4 1 0,-22 0 0,-6 0 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9T03:41:37.971"/>
    </inkml:context>
    <inkml:brush xml:id="br0">
      <inkml:brushProperty name="width" value="0.08571" units="cm"/>
      <inkml:brushProperty name="height" value="0.08571" units="cm"/>
      <inkml:brushProperty name="color" value="#00A0D7"/>
    </inkml:brush>
  </inkml:definitions>
  <inkml:trace contextRef="#ctx0" brushRef="#br0">68 343 9420,'-3'-3'605,"0"0"-471,3 3-67,-7 38 80,1-2-80,-4 36 22,1-15-89,1-7 101,1-9 45,0-14 44,3-11 516,2-9 1591,1-5-1916,1-23-292,0-14 57,1-31-12,9-10-111,6-9 55,7 8 13,2 9-58,-5 19 12,-6 17-34,-5 15-22,-6 11-79,-1 5-67,3 6 157,3 14 56,5 15-56,3 14 0,1 9 11,-3 1-11,-2-3 11,-5-4-11,-1-11 0,-1-9 11,-2-13-11,-1-7 147,-1-8-91,0-2 101,1-8-68,1-16-66,2-19 111,-2-21 45,0-11-100,-2-4-23,-1 3 11,2 10-67,-2 9 11,1 15-11,-1 11-11,0 14 0,0 7-4303,0 8-258,0 20 4572,0 3 0,0 2 0,0-7 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9T03:41:38.792"/>
    </inkml:context>
    <inkml:brush xml:id="br0">
      <inkml:brushProperty name="width" value="0.08571" units="cm"/>
      <inkml:brushProperty name="height" value="0.08571" units="cm"/>
      <inkml:brushProperty name="color" value="#00A0D7"/>
    </inkml:brush>
  </inkml:definitions>
  <inkml:trace contextRef="#ctx0" brushRef="#br0">324 39 8478,'-10'0'2119,"2"0"-1503,8 0-101,0 0 34,-71 0-179,41 0-269,-53 1-23,55 11-44,6 11 89,-5 14-11,8 9-101,4 3 45,7-1-11,5-5-34,10-7 45,13-11 22,14-10 80,16-9-124,10-4 22,3-14-23,-4-6 12,-9-16-34,-13-7 23,-14-5 11,-11-5-45,-8 2 33,-7 2-33,-13 11-45,-9 9 45,-18 14-67,-6 6-123,-1 8-1457,6 12-2040,14 6 3687,14 9 0,11-11 0,5-6 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9T03:41:39.373"/>
    </inkml:context>
    <inkml:brush xml:id="br0">
      <inkml:brushProperty name="width" value="0.08571" units="cm"/>
      <inkml:brushProperty name="height" value="0.08571" units="cm"/>
      <inkml:brushProperty name="color" value="#00A0D7"/>
    </inkml:brush>
  </inkml:definitions>
  <inkml:trace contextRef="#ctx0" brushRef="#br0">125 95 11246,'-33'38'134,"-1"0"1,-18 31-101,48-20-1,2-3-22,16-3 12,8-9 89,22-12-23,9-11-66,6-19 0,-3-15 10,-10-16 35,-15-14 55,-16-4 101,-10 0 78,-6-2-44,-12 6-191,-5 10-67,-14 12 11,-4 16 0,-8 8-11,-4 14-89,-3 12-572,6 10-661,14 11-808,14 2 2130,22-4 0,-2-16 0,8-6 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9T03:41:39.645"/>
    </inkml:context>
    <inkml:brush xml:id="br0">
      <inkml:brushProperty name="width" value="0.08571" units="cm"/>
      <inkml:brushProperty name="height" value="0.08571" units="cm"/>
      <inkml:brushProperty name="color" value="#00A0D7"/>
    </inkml:brush>
  </inkml:definitions>
  <inkml:trace contextRef="#ctx0" brushRef="#br0">172 0 14182,'-22'51'22,"1"6"-11,7 11 1,2 2 32,1-3-44,2-5-1165,-3-11-1199,0-8-2219,-6-16 4583,-1-11 0,7-11 0,3-5 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9T03:41:39.850"/>
    </inkml:context>
    <inkml:brush xml:id="br0">
      <inkml:brushProperty name="width" value="0.08571" units="cm"/>
      <inkml:brushProperty name="height" value="0.08571" units="cm"/>
      <inkml:brushProperty name="color" value="#00A0D7"/>
    </inkml:brush>
  </inkml:definitions>
  <inkml:trace contextRef="#ctx0" brushRef="#br0">0 7 11649,'78'-2'52,"0"0"1,-3 1-1,-5-1-1004,23 2-2577,-2 0 3529,-11 0 0,-35 0 0,-17 0 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9T03:41:40.367"/>
    </inkml:context>
    <inkml:brush xml:id="br0">
      <inkml:brushProperty name="width" value="0.08571" units="cm"/>
      <inkml:brushProperty name="height" value="0.08571" units="cm"/>
      <inkml:brushProperty name="color" value="#00A0D7"/>
    </inkml:brush>
  </inkml:definitions>
  <inkml:trace contextRef="#ctx0" brushRef="#br0">116 134 9476,'-8'0'817,"1"0"-670,7 0 166,0 0-257,-34 90-11,21-44-23,-5 12 1,0-1 33,10-14-45,5-8 23,-2-12 22,5-8 101,-2-10 638,2-2 169,0-3-426,0-5-336,0-11-90,0-12 190,0-14-145,3-4 111,3 0-66,2 6-44,1 8-91,-1 13-67,-4 10-158,5 6 158,2 3 0,6 11 0,5 8 0,3 14-825,3 4 825,-3 3 0,-1-4 12,-6-4-12,0-6 0,-7-9 11,0-9-11,-7-4 1005,-1-4-748,1 0 135,-2-15-179,2-9 101,-3-22-113,-1-9-111,0-10-90,0-4 23,0 2-3404,3 9 3381,0 17-113,2 13-872,1 17-2231,-3 5-1412,3 9 4628,-4 5 0,0-4 0,-2 3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9T03:39:46.674"/>
    </inkml:context>
    <inkml:brush xml:id="br0">
      <inkml:brushProperty name="width" value="0.08571" units="cm"/>
      <inkml:brushProperty name="height" value="0.08571" units="cm"/>
      <inkml:brushProperty name="color" value="#AB008B"/>
    </inkml:brush>
  </inkml:definitions>
  <inkml:trace contextRef="#ctx0" brushRef="#br0">147 0 14148,'-28'81'73,"13"-28"0,4 6-1,2 23 1,4 7-1552,0-21 0,1 3 0,0 1 1621,1 7 0,1 3 0,0 1-19,-1 6 0,2 2 1,-1 0-80,0 4 1,1 1 0,-1 0-27,0 3 1,0 0 0,-1 0 185,0-3 1,-1 1 0,0-2-176,0-4 1,0 0 0,-1-1-8,2-6 0,0-2 0,0-1-175,1-8 0,0-1 0,0-2-923,1 23 0,1-5-991,0-16 0,0-6 2067,1 26 0,0-45 0,0-28 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9T03:41:42.959"/>
    </inkml:context>
    <inkml:brush xml:id="br0">
      <inkml:brushProperty name="width" value="0.08571" units="cm"/>
      <inkml:brushProperty name="height" value="0.08571" units="cm"/>
      <inkml:brushProperty name="color" value="#00A0D7"/>
    </inkml:brush>
  </inkml:definitions>
  <inkml:trace contextRef="#ctx0" brushRef="#br0">132 137 9532,'-9'0'1669,"3"0"-1209,6 0 828,0 0-974,-4-38-67,3 24-90,-4-31-56,5 36-34,6-1-67,3 1 0,8 4 0,6 0 0,3 4-34,3 1 23,2 0-56,-2 8 33,-3 7-22,-6 11 11,-3 5 12,-9 4 22,-3 3 11,-3 1-23,-5 3 23,-10-2 0,-8 3 0,-13-2 0,-8 0 11,-7-2 34,-2-3-3437,4-8 3415,7-5-12,12-10 56,12-4 56,8-4 45,6-4 213,2 1-112,16-2 3302,15 0-3538,29 0-198,18-3 233,14-3-68,-42 0 0,0 0-6,1 0 1,0-1-326,0 0 0,0 0-1618,47-4-2074,-9 0 3193,-14 0 0,-34 5 1,-16 1-1</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9T03:41:43.606"/>
    </inkml:context>
    <inkml:brush xml:id="br0">
      <inkml:brushProperty name="width" value="0.08571" units="cm"/>
      <inkml:brushProperty name="height" value="0.08571" units="cm"/>
      <inkml:brushProperty name="color" value="#00A0D7"/>
    </inkml:brush>
  </inkml:definitions>
  <inkml:trace contextRef="#ctx0" brushRef="#br0">39 149 8916,'-12'0'2162,"2"0"-1388,10 0 66,0 0-605,-13 0-202,9 0 191,15 0-212,50 0 66,-4 1 0,9-2-1240,22 1 0,8-1 1169,-19-1 1,2 0 0,3-1-5,6-1 1,2 1 0,0-2-478,5-1 0,1 0 0,-1-1 489,0 1 0,-1-1 0,-1 1-4,-3-2 0,-1 1 1,-1 0-12,-7 1 0,-1 0 0,-2 0 0,-8-1 0,-3 1 0,-1 0-876,19-1 0,-5 1 668,-14 1 1,-5 0-2233,35 0 1117,-26 3 118,-22 0 1205,-17 2 0,-16 0 0,-10 0 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9T03:41:44.675"/>
    </inkml:context>
    <inkml:brush xml:id="br0">
      <inkml:brushProperty name="width" value="0.08571" units="cm"/>
      <inkml:brushProperty name="height" value="0.08571" units="cm"/>
      <inkml:brushProperty name="color" value="#00A0D7"/>
    </inkml:brush>
  </inkml:definitions>
  <inkml:trace contextRef="#ctx0" brushRef="#br0">0 26 8378,'0'-14'1277,"0"3"-975,0 11-145,0 0-45,0 58 147,7 15-91,-3-4 0,2 7-976,1 4 0,0 3 908,0 10 1,-1 2-71,-2-27 0,-1 2 0,0 0 11,0 3 0,0 1 0,1 0 26,0-1 0,0 0 1,0 0-1,1-1 0,1 0 1,0-1-24,1-3 1,0-2 0,0 0-438,3 27 1,1-3 420,-1-7 0,-1-3-6,0-8 0,-1-4-16,-2-9 0,1-2-28,4 36-213,-4-16-1839,-3-15 763,-2-11 1311,-12-16 0,8-16 0,-8-12 0</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9T03:41:45.115"/>
    </inkml:context>
    <inkml:brush xml:id="br0">
      <inkml:brushProperty name="width" value="0.08571" units="cm"/>
      <inkml:brushProperty name="height" value="0.08571" units="cm"/>
      <inkml:brushProperty name="color" value="#00A0D7"/>
    </inkml:brush>
  </inkml:definitions>
  <inkml:trace contextRef="#ctx0" brushRef="#br0">28 13 9039,'-15'-7'739,"2"1"-280,13 6 886,0 0-896,60 0-1,-8 0-292,0 0 1,4 0 67,31 0-78,6 0-124,6 0-219,-44 0 0,2 0 219,5 1 0,2 0-351,6-1 1,1 1 322,2 2 1,-1 0-225,-1 0 1,-2 1-556,-5 2 1,-3 0-297,-7 2 0,-4 0 1081,35 10 0,-40-6 0,-16-3 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9T03:41:45.654"/>
    </inkml:context>
    <inkml:brush xml:id="br0">
      <inkml:brushProperty name="width" value="0.08571" units="cm"/>
      <inkml:brushProperty name="height" value="0.08571" units="cm"/>
      <inkml:brushProperty name="color" value="#00A0D7"/>
    </inkml:brush>
  </inkml:definitions>
  <inkml:trace contextRef="#ctx0" brushRef="#br0">1 61 12008,'6'-34'1614,"0"8"-1547,-6 26-179,0 0 112,0 18 34,0 12 111,0 25-145,0 14 45,0 5-22,0 2-23,0-8 56,0-5 0,0-11-56,0-10-146,0-10-1568,0-8-1491,0-11 3205,0-6 0,0-6 0,0-1 0</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9T03:41:48.602"/>
    </inkml:context>
    <inkml:brush xml:id="br0">
      <inkml:brushProperty name="width" value="0.08571" units="cm"/>
      <inkml:brushProperty name="height" value="0.08571" units="cm"/>
      <inkml:brushProperty name="color" value="#00A0D7"/>
    </inkml:brush>
  </inkml:definitions>
  <inkml:trace contextRef="#ctx0" brushRef="#br0">1 6 12557,'6'-5'0,"2"13"0,3 26 67,6 14-67,3 11 23,4 3-34,4 3 11,1-1-852,0-2-1042,4-8-1937,1-11 3831,8-15 0,-19-13 0,-1-10 0</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9T03:41:48.938"/>
    </inkml:context>
    <inkml:brush xml:id="br0">
      <inkml:brushProperty name="width" value="0.08571" units="cm"/>
      <inkml:brushProperty name="height" value="0.08571" units="cm"/>
      <inkml:brushProperty name="color" value="#00A0D7"/>
    </inkml:brush>
  </inkml:definitions>
  <inkml:trace contextRef="#ctx0" brushRef="#br0">0 26 9465,'0'-14'795,"0"3"-615,0 11 268,0 0-123,0 44-157,0-8-79,0 41-10,0-19 21,0 4-77,0-3 44,0 1-67,2-5 0,-2-2-1333,1-2-2096,-1 0 3429,0-3 0,0-21 0,0-7 0</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9T03:41:51.158"/>
    </inkml:context>
    <inkml:brush xml:id="br0">
      <inkml:brushProperty name="width" value="0.08571" units="cm"/>
      <inkml:brushProperty name="height" value="0.08571" units="cm"/>
      <inkml:brushProperty name="color" value="#00A0D7"/>
    </inkml:brush>
  </inkml:definitions>
  <inkml:trace contextRef="#ctx0" brushRef="#br0">1196 80 8950,'-79'-22'194,"1"0"0,2 0 0,5 8-59,-18 26-45,41 1 0,2 8-62,-1 8 0,2 8-793,-4 17 1,2 7 781,-2 18 0,2 8-519,12-18 1,2 4 0,0 2 572,-1 12 0,1 4 0,2 2-69,7-18 1,1 0 0,1 2 0,1 1 25,1 2 0,1 2 0,1 0 0,2 0-11,3 1 0,2 1 0,1-1 0,2 0 2,0-2 1,1-1-1,2-1 1,5 0-2,7 21 1,6 0 0,6-3-535,2-4 1,5-2-1,8-3 531,8-4 0,8-2 0,5-4 15,5-1 0,7-3 0,3-4-303,-14-18 1,3-1 0,2-2 0,2-3 288,2-1 1,2-3 0,1-1 0,1-3-257,2-3 1,0-1 0,2-3-1,-1-2 251,20 6 1,1-4-1,0-4 15,-6-7 0,0-3 0,-2-3 10,-8-3 1,-2-2-1,-1-4-18,-6-2 1,-1-2 0,-1-5-19,26-7 0,-3-6 476,-4-5 1,-3-7-460,-2-10 0,-3-8 27,-5-8 1,-3-7 39,-3-8 1,-3-7-55,-22 20 0,-2-3 0,0-2-75,0-4 0,-1-2 0,0-1 48,1-3 1,-2-1 0,1-1 11,-1-3 0,1 0 0,-2-1 298,-1 0 1,0 0-1,-3 0-309,-3-1 0,-2 0 0,-3-1-4,-5 1 0,-3 0 0,-5-1 3,-1 1 1,-4 0 0,-8 0 7,-9 0 0,-7 0 0,-5 1-11,-4 0 0,-6 2 0,-6 1 0,-11-1 0,-8 2 0,-5 4-123,-6 0 1,-4 3 0,-5 4 124,16 17 1,-3 2 0,-2 1 0,-1 3-3,-3 2 0,-1 2 0,-2 1 0,-1 3 0,0 2 0,-2 2 0,0 2 0,0 2-11,-1 3 0,1 1 0,-1 2 0,0 3 47,4 2 0,1 1 0,-1 3 1,-3 4-304,-15 4 1,-4 4 0,1 4 0,7 3 143,3 3 0,5 4 0,-1 4-1046,-14 5 0,-2 5 0,15 6 1169,14 14 0,14 1 0,-8 7 0,24-10 0</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8T16:54:12.981"/>
    </inkml:context>
    <inkml:brush xml:id="br0">
      <inkml:brushProperty name="width" value="0.08571" units="cm"/>
      <inkml:brushProperty name="height" value="0.08571" units="cm"/>
      <inkml:brushProperty name="color" value="#E71224"/>
    </inkml:brush>
  </inkml:definitions>
  <inkml:trace contextRef="#ctx0" brushRef="#br0">77 267 11381,'0'-6'650,"0"2"-415,0 4 403,0 37-503,0-13-1,-2 35-44,1-20-45,-3 2 22,3 2 1,-1 0-68,2 1 11,0 2 34,0 0-34,0 4-11,0 4 11,0 8 12,3 6-12,0 4-11,5 1 22,-2-4-22,2-3 11,-3-4-11,-1 1 0,2-1 12,-1 2-12,5-1 0,-2 2 11,3 0-11,-1 2 0,0 1 11,0-1-11,-3 1 0,-2-2 0,-2 0 0,-1-2 0,1-3 11,-3-2 12,2-4-12,-2-3-11,0 1 11,0-3 23,0 2-34,0 1 33,0 1-33,0 1 0,0 1 11,0 0 1,0-2 10,0-4-22,0-2 11,0-2 12,0-2-12,0-2 0,0 0 11,0-5-10,0 4 21,0-6-22,0 6-11,0-3 0,0 3 0,0 3 0,0-2 12,0 5-12,0-3 0,0 3 67,1 20 11,-1-15-33,2 10 11,-2-24-11,0-6 33,2-1-44,0-1 10,3 4 1,-2-1-34,1 2 12,0 1 10,3 2-33,-2 1 23,4 0 10,0-1-10,2-1-23,0 1 0,-1-3 0,-1 4 33,2-3-33,-2 4 0,3-3 0,-1 0 0,1-3 0,0-3 0,2-4 0,-1-2 0,0-6 12,1 0-1,-2-5-11,3-1 11,-1-3 0,9 2-11,-7-5 11,9 4-11,-10-6 12,2-1-1,1-1-11,-2-1 0,-1-1 33,0-1-21,-1 0 21,3 0-22,2 0 23,3-4-34,4-5 0,0-5 0,0-4-11,0 1 11,-2-1 0,-1 2 11,3-5-11,-3 3-11,3-3-12,1-2 23,0-1 0,3-2-11,-1 0 22,-1-1-11,-2 3 0,-4 2 23,-3 0-23,-1 1 11,-1-1-11,-2-3 11,2 1-11,-1-4 23,-1 0 21,0-2 13,-3 2 33,-3-4 33,1-1 23,-3-2-12,2-6-56,-3-3 46,3-7-91,-3-9 90,2-4-100,-2-8 10,-3 4 1,0 0-12,-3 4-10,0 4-12,-4 4 11,-2 4-11,-4 5 0,0-1 0,0 1 0,3-4 0,-1-2 11,2-2 0,1-1 34,1-1 0,2 2-12,0 2 12,0 3 22,-3 6-11,-1 3 0,0 5 34,-3 3 45,1-2-68,0 0 12,0-1-12,1-4-34,-2 0 1,2-2 0,-1-3-34,2-2 22,0-3-11,2 0 0,-1 0-11,1 3 34,-1 2-34,1 3 0,-2 0-11,2 0 22,-3-1-22,3-3 22,-1 1-11,1-1 0,1 2 0,-5-1 11,3 2-11,-3 2 0,0 2 0,0 2 0,-1 1 0,3 1 0,-2 1 0,2 3 0,0-2 0,0 1 34,0-2-68,1-2 34,-1 2 0,3-2 0,-3 0 34,1 1-34,-1-2 0,0 1 0,0-1 0,1-1 0,1 0 0,1-1 0,1 0 11,-1 0-11,3 1 0,-1 1-11,1 1 11,0 1 0,0 0 0,0 2 11,0-2-11,0 2 0,0-2 0,0 0 0,0 1-11,0 1 11,0 3 0,0 1 0,0 4 0,-2 3-34,-1 1 23,-1 4 0,-4-2 11,2 1-11,-5 1 11,3-1 0,-2 4 0,-1 0 0,2 3-12,-3 0 12,2 1-11,-1 1 11,-2-1 0,-1 1 0,-2-1-22,-1 1 22,-1 0 0,-1 2-23,1 2 23,1 2-78,-1 1 78,0 2-22,-4 0 10,-2 0 1,-4 0 11,-1 0 0,-1 4-11,-1 3-11,1 4 22,-2 2 0,1 1 0,-2 1-12,2 0 12,0 1-11,4 0 11,4 0 0,2-1 11,2-1-11,2-3 0,-1 0 0,3-2 0,0 1 0,1-1-11,2 4 0,-2-2 11,0 6 0,0-2-11,1 2 22,1 1-11,1-4 0,-1 2-11,4-5 11,0 0 0,1-3 11,3 0-11,-3-2 0,3-1 0,0-2 0,0 0 11,2-2-11,1 0 0,-2 0 0,3 0-11,-2 0-3171,2 1 504,0 1-482,0 3 3160,4-2 0,-3 0 0,3-4 0</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8T16:54:19.303"/>
    </inkml:context>
    <inkml:brush xml:id="br0">
      <inkml:brushProperty name="width" value="0.08571" units="cm"/>
      <inkml:brushProperty name="height" value="0.08571" units="cm"/>
      <inkml:brushProperty name="color" value="#008C3A"/>
    </inkml:brush>
  </inkml:definitions>
  <inkml:trace contextRef="#ctx0" brushRef="#br0">1995 4 8680,'3'0'2331,"0"0"1569,-3 0-3856,-6 0-10,-5-1 0,-10 0-12,-8 0 12,-11 1-3415,-6 0 3381,-7 0 11,-7 0-11,-1 0 11,0 0-11,0 1 11,7 2-11,5 1 0,5 1 23,6-4 3369,0 1-3392,-1-2 0,-3 3-11,-6 0 11,-7 6 0,-4 1 0,-2 3-12,7-1 1,8 0 22,10-4-11,10-2 0,6-4 12,7-1-1,3-1 0,2 0 23,-2 0-34,-2 0-34,-4 0 34,-4 0-11,-6 0 0,-2 0 11,-4 1 11,0 3-11,-2 2-11,2 2 11,2 2 0,2-2 22,2-1-22,2 1 0,-1-1 0,1 1 0,-2-2-11,1 0 11,-3 2-11,2 2 11,-3-1 0,1 2 22,2-1-22,2-1 0,1 1 0,2-2 0,1 1 0,-1-2-11,1 1 22,1-2-11,2-1 22,6 0-22,4-4 0,3 1-22,0-1 22,0-1 0,-1 3 0,1-2 0,-2 1 0,2 0-45,0 0 12,2 1-68,1 0 56,0 5-45,0 6 67,0 5 12,1 9 11,0 6-11,0 4 11,0 6 22,0 3-11,4 2-11,1 2-11,4-2 11,2 1 11,-3-2 12,2 4-46,-2-2 35,1 2-12,0 0 0,2 1 0,0 2 0,-1-2 0,2 1 11,-2-5-11,0-2 0,-3-1 11,-2-3-11,-2-2 0,-1-2 0,0-3 22,-2-3 2,0 0-24,0-1-24,0 0 24,0 0 0,0 2 0,0 3 0,0 4 0,1 6 24,1 2-13,1 4-22,0 3 33,0 0-11,-2 2-11,1-1 0,-2 0 11,0-1-11,0 1 0,0-3 0,0 0 23,0-3-23,0-1 0,0-1 0,0 4-23,0 2 46,-2 4-1,-3 3-11,-2 4-11,-5 1 0,1 1-22,-1 0 22,0-1 11,0-3 0,2-2-22,0-7 34,5-1-23,-2-6 0,2 0-12,0-1 12,1 0 12,2 1-12,-1-1 0,3 2-23,-3 1 23,3-1 11,-3 1 12,3-2-23,-3 1 0,3-2 0,-3-2 0,3 1 0,-3-1 11,1 2-11,-1-3 0,2 2-11,-2-4 11,3 2 11,-2-2-11,1-3 0,1 1 0,-2-1 0,2 3 0,0-2 11,0 45-11,0-42 0,0 30 0,-1-51 0,1-3 23,-2-3-23,2-2 0,0-1 0,0-2 0,0 2 0,0-2 11,0 0-11,0 2 0,0-4 0,0 2 0,0-3 11,0 0-11,0-3 0,3 1 11,2-2 0,2-1-11,5 0 0,1-3 34,6 1-12,3-1 12,7 0-23,4 0 0,4 0 1,4 0-12,1-4 0,2-1 22,-1-6-22,1 0 0,-1-1 0,-1 2 0,1 0 22,3 2-22,0-1 0,5 1 12,4-2-12,4-1-12,4 0 12,1-2 0,0 0-11,-5 2 0,-4 2 11,-4 1 0,-8 3 0,-3 2 0,-3 0 0,1 1 0,0-1 11,5-2-11,0-1 0,4-2 0,2-3 0,3 1 11,1-2-11,1 2 0,0-1 0,-3 2 12,0 1-12,-4 0 0,-1 0 0,-2 1 0,1-5 0,-3 3 0,2-6 0,-5 2 0,-1-3 0,-5 1-12,-2-1 12,-3 1-11,-3 0 0,-2 2-11,-3-3 22,-5 3 0,0-1 0,-3 3 0,1-3 0,-1 2 0,-1-5 22,1 1-22,-3-3 0,3-3 11,-1 1-11,0-2 11,-1-1 1,-2-1-12,1-2 0,-1-3 11,-1 1-11,1-3 11,-2 3-11,-1-2 11,1 1-11,-3-3 11,0 0 12,-2-1-12,-1 0 23,0 0 22,0-3 0,0-1-34,0 0 23,0-3 33,0 1 12,0-3-1,0 2 1,0-3 100,0 1-89,0-2 45,0-1-56,0 0 33,-1-3-56,-1 1-11,1-1-33,-2 3 44,1 0-33,-2 2-1,0 1-10,0-1 10,-1 1 12,2-1-11,-3-2-34,3 1 78,-1-1-67,0 2 12,3-1-12,-2 1-11,3-1 45,-2 2-45,2 1 11,-1 1 0,-1-1 34,-2 0-12,-1-1-21,-1-2-12,0-2 56,1 0-56,2-4 33,2-2-33,-1-1 23,2-3 10,-3 4-22,2-2 1,-2 6-1,-2-2 11,0 4 34,-1 2-45,-1-1 23,0 5-23,0-2 0,1 2 12,-2 0-12,2-1-11,-3 3 0,3 0 0,-2 3 34,2 3-34,0-2 0,0 4 0,0-1 11,-2 3 0,2-1 0,-2 3-11,4 0 11,-1 0-11,2 1 12,2 0-12,-1-1 0,1 3 0,1-1 0,-2 1 11,2 1-11,0-2 0,-1 1 0,0 0 11,-3 1-11,2 3-11,-2 2 11,-1 2 45,2 0-34,-1 1 22,1-1-21,0 1-12,-2-5 0,2 2 0,-2-4 11,4 0-11,-1-4 0,1-1-23,1-3 23,-2 0 0,2 0 0,-1 0 0,1 1 0,-2 2 0,1 0 23,1 2-12,-3 1-11,1 2-22,0 1 22,0 5 0,1 0 0,0 4-12,1 2 12,0 1-11,0 4 11,0 0 0,0 2 0,0 0 34,0-2-34,0 2 0,0-5 0,0 3 0,0-4 0,0 2 0,0-1 0,0 2-11,0 0-1,0-2 24,0 1-24,-1-2 24,0 0-12,-1-1 11,1-1 0,-1 1-11,1 2-22,0-1 22,-1 1 22,2 0-22,-3-1 0,2 2 0,-2-2 0,1 2 0,-1 1 0,2 1-22,-2 2 10,1 0 12,-1 1 0,1-1 23,1 1-34,-2-1 11,1 0 0,-1 1 0,2-1 0,-2 3-45,3-3 34,-3 3-12,2-1 23,-1-1 0,0 2-22,-1-3 22,0 3 0,-3-2 0,0 2-34,-3 0 34,1 0-11,0 0-11,1 0-23,-2 0-56,-5 0-179,-6 4-269,-7 6-224,-6 8-594,-5 3-1165,3 2-314,4-6 2846,8-6 0,12-7 0,6-4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9T03:39:47.207"/>
    </inkml:context>
    <inkml:brush xml:id="br0">
      <inkml:brushProperty name="width" value="0.08571" units="cm"/>
      <inkml:brushProperty name="height" value="0.08571" units="cm"/>
      <inkml:brushProperty name="color" value="#AB008B"/>
    </inkml:brush>
  </inkml:definitions>
  <inkml:trace contextRef="#ctx0" brushRef="#br0">68 212 11179,'-5'-9'1927,"0"2"-1905,5 7 23,0 0-34,-8 43 12,1-5 10,-7 40-33,4-20 34,2-6-23,2-14 45,3-12-22,2-13 168,1-8 929,0-4-402,0-6-595,0-16-3470,0-20 3348,9-24 44,8-15-188,13-8 109,7 4 46,-2 13-45,-3 21 22,-9 20-157,-9 18-168,0 17 303,-4 20 22,8 16 3322,-4 16-3322,0 2-12,-5 2 243,-3-6-243,-1-5-297,-1-9-979,3-9-662,2-10-694,4-11 2644,-2-5 0,-3-6 0,-2 0 0</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8T16:54:39.842"/>
    </inkml:context>
    <inkml:brush xml:id="br0">
      <inkml:brushProperty name="width" value="0.08571" units="cm"/>
      <inkml:brushProperty name="height" value="0.08571" units="cm"/>
      <inkml:brushProperty name="color" value="#AB008B"/>
    </inkml:brush>
  </inkml:definitions>
  <inkml:trace contextRef="#ctx0" brushRef="#br0">95 226 8299,'0'-11'1882,"0"2"-1522,0 9-58,0 0-246,0-11-56,0 8 0,0-8 0,2 11 34,2 9 66,4 7-32,3 13 111,1 10 22,-1 6 12,1 4-67,-3 4 34,0 0-24,-1 3-21,-1 4-46,0 1-10,2 4 22,-2 1-23,3 3-11,-1 2 0,0 0 23,0 1-12,0-1-33,-1-4-11,-1-1 33,-2-4-45,1 1 46,-3 1 32,2 4-9,-1 2-35,0 2-23,1-3 23,-1-3 0,1-5-22,0-4 11,0-4-34,1-6 0,-2-3 0,1-4 12,1 3-711,0 0 688,1 4 11,0 3 0,-1 2 11,-1 0-10,-2 2 10,-2 0-22,-1 0 22,0 0 1,0 1 743,2 1-766,-2 1 34,3 0-23,-2 2 12,2-2-23,0 6 11,1-2 11,-3 4-22,2-2 11,-1-2 1,-1 0 21,1-1-11,-2 1 12,1 2 56,-1-1-23,2 2 0,-1-2 0,-1 1-33,2-4 22,-2 1-23,0-4-10,0-1 10,3-3-10,-1 1-1,2-3 12,-1 1-34,-1 0 22,-1 0 12,-1-1 33,0 0-33,0-3-12,0-2 24,0-5-35,0-3 11,0 12 23,0-12-45,0 10 0,0-16 11,0-3 0,0-2 1,1-4-12,1-4 0,1-4 0,-1-5 22,1-2-22,-2-3 0,2-1 11,2 0-11,-2 1 34,3-1-23,-1-1 0,1 0 12,1 0-1,1 0-22,1 1 34,3-1-34,1-1 11,2 2-11,0-1 0,0 1 0,1 0 11,-2 2-11,1-2-11,0 3 11,0-1 11,6 0 11,-1 0-10,6-2-12,2 0 22,1-1-11,1-1-11,1-1 11,1 0-11,-1 2-11,1-2 11,-2 1 0,-2 1 0,0-2 34,3 2-34,1-2-23,7 0 23,4 0 34,2 0-34,4 0-11,-3 0 11,-2 0 0,0 0-34,-5 0 34,0 0 0,-4 0 0,-3 0 11,0 0-11,-4 0 12,2-2-24,0 0 12,3-2 0,2-3 0,1 2-11,1-2 11,1 3-11,-4 0 11,-1 1-22,-5 1 22,2-1-12,-3 1 1,3-2 11,0-1-22,4-2-23,2 0 11,4-2 12,2 3-23,-2-2 12,-2 5-35,-6 0 57,-5 0-22,-4 2 21,-5 0 12,-2 1 0,-3 0 0,-1 0 0,3-1 0,0 0 0,3-2 0,0 2 12,1-2-12,2-2 0,0 0 11,1-1-11,-1-1 0,0 1 0,-4 1-11,3 0 11,-3 1 0,1 0 0,2-2 0,0 1 0,4-2 0,2-3 0,4-2 0,5-4 0,0-2 33,2-2-22,-4-1 23,0 0-23,-4-1 45,0 3-22,-3-3-12,0 1-11,-3 2 12,-2-1-23,-2 5 11,-3-1-11,0 4 22,-4-1-22,1 2 0,-3-2 12,2 3 10,-4-2-11,2 1-11,-3-2 0,-1-2 0,-1-2 0,0-4 11,1-2-11,0-2 34,-1-5-23,1-1 0,-1-5-11,1-1 0,0-1 12,0-1-12,0-1 22,-3 0-22,2 1 22,-4 1 23,1 1 90,-1 2-46,-1 2 46,0 0-57,0 1 12,0-3 33,0 0-90,0 0 23,0 0-22,0 2-12,0 1-10,0 1 21,0-1-33,0-3 0,0 0 0,0-3 0,0-3 11,0 1-11,0-4 12,0 1-1,0-2-11,0 2 0,0 2 0,0 2 0,0 1 22,0 1-11,-1 1 34,-1-1-45,-1 1 0,0-5 11,0-1 1,1-4-12,1 0 0,1-3-12,0 3 12,0-3 12,0 4-12,0-2 11,0 2-11,0 0 0,0 2 11,0 1-11,0 3 22,0 1-22,0 0 12,0-2 33,0 2-34,-1-3 12,-2 1 55,-2-3-67,0 2 12,1-3-23,1-1 22,1 2-22,1-3 34,-1 6 10,2-1-32,-2 5-1,1-1 11,1 1-22,-1-1 0,1-2 11,0-1-11,0-2 0,0 0 0,0-2 12,0 4-12,0-1 0,0 4 22,0 1-44,0 1 44,0-1-22,0 0 0,0-1 34,-2 0-34,0 0 11,-1 2-11,2 2 22,-1 2-33,2 0 33,0 1-33,-1 3 11,-1-1 0,1 2 11,-2 0 1,1-1-24,-1 0 24,-1-5-12,-1 0 11,-1-1 11,-2-1-44,2 7 33,-2 1-11,4 3 0,-1 1 45,1 0-45,0-2 0,-1 2-34,1-5 23,-1 2 22,0-4-22,0 0 22,-1 2-11,4 1 0,-2 3 0,3 4 45,-3 5-45,3 6 0,-3 2-11,3 3-23,-3-1 34,2 0 0,-1-1 0,-1-1 45,0-1-45,-1 2 11,1-1-22,-3 3 0,1-3 11,-3 1 0,-1 0-56,1 0 56,1 2 0,0 1 11,0 0-11,-3 1 0,-1-2-11,-2 3 11,-3-1 0,2 1 0,-3 0 0,1 0 0,-1 0 0,-1-2 11,0 2-33,0-3 44,-3 3-22,0-2 0,-4 2-11,-3 0 11,-2 0 0,-2 0 0,-1 0 0,2 0 0,1 0 0,3 0 0,3 0 0,-1 0 0,5 0 0,-2 0 0,2 0 0,-1 0 0,1 0 0,-2 0 0,0 0 0,-3 0 0,2 0 0,-2 0 0,0 0 0,0 0 0,-2 0 0,1 0 0,-1 0 0,0 0 0,-2 0 0,-3 0 0,1 0 0,-3 0-11,2 0 11,3 0 0,0 0 11,2 0-11,0 0 0,3 0 11,0 0-11,1 0 0,-2 0 0,1 0 0,-1 0 0,2 0-11,1 0 11,0 0 0,2 0 0,-1 0 0,4 0 0,-2 0 0,6 0 0,-1 0-11,2 0 11,0 0 0,-2 0 0,0 0 0,-5 0-12,-3 0 1,-7 0 0,-4 3 11,-6 1 11,-2 2-11,1 0 0,3 1-11,8-4 0,4 0 11,6-3 0,3 0 11,2 0-11,4 0 0,-3 0 0,0 0-22,-2 0 22,-3 0 0,2 3 0,-3-2 22,2 3-22,1-2 0,0-1-22,0 4 22,0-3 22,0 2-22,3-2 11,4-1-11,4 1 0,1-2 0,2 2 11,0-2-11,0 0-11,-2 0 11,-1 0 11,-4 0-11,-1 1 0,-4 1 0,-3 1-11,-5 1 11,-2 1 0,-1 2 0,3-1 0,2 1-11,7-3-11,1 1 22,4 0 11,1-2-11,2 2 0,0-2 0,1 0 0,-2 0 0,-3 0 0,0 1 0,-5 0 0,0 0 0,-5 2 11,-1-1-22,-4 1 11,-2 0-11,0 1 22,0-1 0,2-1-11,2 0-11,6-2 11,3 0 0,4-1 0,2 0 0,2-1 11,3 0 0,0-1-56,3 0 45,-1 2 12,-1-2-24,1 3 12,-7 3 0,4-3 0,-3 2 0,4-5 0,2 0 0,-1 2 12,1-2-12,0 1 0,-1-1 22,1 0-22,-3 0-22,1 2 22,-4 0 0,0 1 0,0-1 0,2-1 0,0-1 33,2 0-33,0 0-33,2 0 33,-1 0 0,1 0 0,-1 0 11,-1 1-11,-1 0-11,0 0 11,-3 0 0,1 1 0,-3 1 22,-2 1-22,2-1 0,-2 0 0,3 0-22,2-1 22,2-1 0,2 1 22,-1-2-22,2 3 0,-2-1-11,0-1-12,-1 2 23,0-1-22,1 1 22,-3 0-22,3 0-1,0-1-10,0 0-35,1-1 12,-1-1-44,1 3 9,0-1-9,1 0 66,0 1-44,0-3 22,0 1-34,-2 1-22,2 0-67,-2 1-101,1-2-280,-1 2-494,0 0-682,-1 7-1435,-7 1 3171,-5 4 0,6-7 0,-2-2 0</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8T16:54:51.045"/>
    </inkml:context>
    <inkml:brush xml:id="br0">
      <inkml:brushProperty name="width" value="0.08571" units="cm"/>
      <inkml:brushProperty name="height" value="0.08571" units="cm"/>
      <inkml:brushProperty name="color" value="#AB008B"/>
    </inkml:brush>
  </inkml:definitions>
  <inkml:trace contextRef="#ctx0" brushRef="#br0">0 29 7717,'0'-7'1972,"0"1"-1255,0 6 403,0 0-559,0-5-158,0 3-145,0-3-102,0 5-156,0 0 56,11 0-11,7 0 11,14 0-22,6 0-1,4 0-21,0-2 32,0 2-21,-1-2-23,-6 2-23,-1 0-178,-10 0-505,-3 0-470,-5 0-158,-5 0-100,-5 3 1434,-4 4 0,-2-3 0,0 2 0</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8T16:54:51.369"/>
    </inkml:context>
    <inkml:brush xml:id="br0">
      <inkml:brushProperty name="width" value="0.08571" units="cm"/>
      <inkml:brushProperty name="height" value="0.08571" units="cm"/>
      <inkml:brushProperty name="color" value="#AB008B"/>
    </inkml:brush>
  </inkml:definitions>
  <inkml:trace contextRef="#ctx0" brushRef="#br0">12 58 8389,'-3'0'2163,"0"0"-841,3 0-1176,-2 0-146,1 0 56,-2 0 67,10 0-67,11 0-11,13-2-12,12-1-10,7-3 21,4-2-44,1 0-369,0 0-3998,-4 1 3156,-8 3-335,-7-1 1546,-10 2 0,-11 1 0,-7 1 0</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8T16:54:51.841"/>
    </inkml:context>
    <inkml:brush xml:id="br0">
      <inkml:brushProperty name="width" value="0.08571" units="cm"/>
      <inkml:brushProperty name="height" value="0.08571" units="cm"/>
      <inkml:brushProperty name="color" value="#AB008B"/>
    </inkml:brush>
  </inkml:definitions>
  <inkml:trace contextRef="#ctx0" brushRef="#br0">101 13 13330,'-29'-7'214,"6"1"-181,23 6 113,3 3-45,7 8 22,9 4-45,10 7 0,9-1-33,8 1-22,6-4 44,6-3-34,1-1-21,0-5 10,-4 1-11,-9-2-22,-8 3 0,-12 1 0,-8 3 11,-10 4 22,-4 5 68,-7 7-34,-18 6 56,-18 8-68,-27 4 24,-15 6-259,37-27 1,0 0 212,1 0 1,0 0-12,-32 23-22,14-10-90,17-6-1007,15-13-988,14-6-1568,8-10 3664,5-3 0,2-3 0,0 0 0</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8T16:54:59.326"/>
    </inkml:context>
    <inkml:brush xml:id="br0">
      <inkml:brushProperty name="width" value="0.08571" units="cm"/>
      <inkml:brushProperty name="height" value="0.08571" units="cm"/>
      <inkml:brushProperty name="color" value="#E71224"/>
    </inkml:brush>
  </inkml:definitions>
  <inkml:trace contextRef="#ctx0" brushRef="#br0">0 150 7044,'7'0'2331,"-2"0"-2029,-5 0-78,0 0 393,0-4-359,0 1-34,0-3-11,0 3-45,0-1-45,0-1-45,0-2-44,0 1 44,0-2-78,3 3 11,6-4 90,3 2-33,5-2-57,0-2 23,3 1-12,2-1 45,1 3-67,2 0 34,3 2-34,0 1 0,0 0 0,1 2 0,0 0 11,1 1-11,-3 1 0,-1 1-22,-2 0-1,1 0 23,-1 0 0,-1 0 0,1 1 0,-2 2 23,1 2-1,-2 3-22,1-1 0,-1 2 23,2-2-23,0 0-68,0 3 57,-1-1-45,0 6 56,-1 0 23,2 3-12,-3 3 22,3-2-33,-3 3 0,-2-3 0,2 3 0,-5 0 0,3 4 12,-2-1 10,0 4-22,1-2 11,-1 0 12,3 0-12,0-2 0,3-1-22,2 0 11,0-2 0,0 0 11,1 2-11,-2 0 22,-2 1-22,0 2 0,-1-2 0,0 4 12,0-2 10,-3 1-22,0 1 0,-2-1 11,-1 1 12,-1-2-23,-2-1 44,0-3-44,-1-1 23,0 0-1,0 2-22,1-1 0,0 0 0,2 0 23,0-1-1,0-3-22,-1 0 34,-1-5-34,1-1 0,-1-2 33,0-2-10,-1 1-12,0-1-11,0-1 0,1 0 56,3-1-56,1-2 0,2-2 33,5-2 1,2-1 0,6 0-1,2 0-10,2 0-1,2 0-11,-3 0 12,0-1-12,-1-4-11,-1-2 11,2-1 0,-3-1 0,-2 2-11,-3 0 0,-4 0 0,-4 2-425,-2 1-1401,-4 1-2925,-3-3 4751,-4-4 0,-3 4 0,-1-1 0</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8T16:55:00.166"/>
    </inkml:context>
    <inkml:brush xml:id="br0">
      <inkml:brushProperty name="width" value="0.08571" units="cm"/>
      <inkml:brushProperty name="height" value="0.08571" units="cm"/>
      <inkml:brushProperty name="color" value="#E71224"/>
    </inkml:brush>
  </inkml:definitions>
  <inkml:trace contextRef="#ctx0" brushRef="#br0">41 1 7907,'-7'16'1815,"1"-4"-1209,6-12 469,0 0-626,-11 4-192,9-2-122,-10 2-57,11-4-56,0 1-22,1 2 12,0 4 32,0 5 12,0 4-22,0 5 33,0 4-56,8 1 12,2 2-1,11 1 113,5-5-79,5 1 44,5-7-55,4 1 34,2-5-23,-1 0-23,0-3-22,-4-1 23,-2-2 0,-7-3-34,-6-2 0,-5 0 22,-6-3 0,-4 1 12,-4-1-34,-1 2-11,-2-2 11,0 3 11,0-1 0,0 0 12,0 0 10,0 0-10,0 4 33,0 2 0,-6 6 12,-4 4-12,-9 5 11,-7 3-45,-3 3 12,-7 2 11,-4 1-23,-8 4-22,-3 1-762,-2 1-1042,4-5-1737,12-8 3541,17-12 0,10-8 0,10-5 0</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8T16:55:02.967"/>
    </inkml:context>
    <inkml:brush xml:id="br0">
      <inkml:brushProperty name="width" value="0.08571" units="cm"/>
      <inkml:brushProperty name="height" value="0.08571" units="cm"/>
      <inkml:brushProperty name="color" value="#008C3A"/>
    </inkml:brush>
  </inkml:definitions>
  <inkml:trace contextRef="#ctx0" brushRef="#br0">28 194 11145,'-15'-16'1065,"4"0"-875,10 8 23,1-1-101,0 1-56,0-1 146,0-2-157,0 1 111,0-1-100,5 0 34,1 1-90,5-1 11,2 2-44,1-1 66,2 2-66,2-1 33,5 1 0,2 0 0,2 1-23,1 4 1,1 2 22,0 1 0,2 0-45,-2 0 23,0 0-34,-2 4 56,-1 5 22,3 5-11,-3 6-11,3-1 0,-2 3-11,1 2-11,1 3 22,-2 2 0,2 3 33,-3 1-33,0-1 0,-4-1 11,-1-1 1,-4-2-1,0-2 0,-2 1 11,0 0-22,0 3 23,1 1-12,-2 2 23,0 0-1,-1 5 13,1 0-1,-4 4-1,2-1-21,-2-1-1,2-2 12,-1-1-34,2 0 45,0 0-34,0-1 11,-2-2 1,0-1-1,-4-3 0,0-2 1,-3 1 22,-1-1-23,-1 4 12,0 1-23,0 2 0,0 0 11,1 0 1,-3-3-1,1-3 1,-1-6 66,0-4-78,0-6 45,0-2-56,0-7 45,0-2-11,0 0 66,0-2-100,0 3 0,2-3 0,-1 2 0,4-2 23,1 0-23,2 0 45,3 0 11,5 0 33,5 0 1,7 0-79,2 0 11,5-5-22,-1-1-123,1-5-347,-4-2-34,-2 3-449,-5 2-705,-4 4-370,-2-2 2028,-5-2 0,-5 2 0,-4 0 0</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8T16:55:03.593"/>
    </inkml:context>
    <inkml:brush xml:id="br0">
      <inkml:brushProperty name="width" value="0.08571" units="cm"/>
      <inkml:brushProperty name="height" value="0.08571" units="cm"/>
      <inkml:brushProperty name="color" value="#008C3A"/>
    </inkml:brush>
  </inkml:definitions>
  <inkml:trace contextRef="#ctx0" brushRef="#br0">93 38 7896,'-17'-5'2095,"3"1"-1467,14 4 784,0 0-908,-23-13-146,16 10-78,-18-10-89,23 13-45,1 0-157,0 0 44,0 7-33,0 8 56,6 7-33,4 8-12,7 1 34,3-2-45,3-1 11,3-6-11,0-1 11,2-5 12,-1-2 89,3-4-45,-1-2-11,-2-4-34,-1-1-22,-5 0 0,-1 2-22,-4 0-12,-7 3 34,-1 0 23,-5 3 10,-1 3-10,-1 6 10,0 6-10,-12 9 32,-7 2-32,-18 5 22,-5 0-23,-4-4-11,5-2-11,4-8-11,8-5-381,8-6-1020,7-4-1210,6-6 2622,6-3 0,2-4 0,0 0 0</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8T16:55:14.409"/>
    </inkml:context>
    <inkml:brush xml:id="br0">
      <inkml:brushProperty name="width" value="0.08571" units="cm"/>
      <inkml:brushProperty name="height" value="0.08571" units="cm"/>
      <inkml:brushProperty name="color" value="#FFC114"/>
    </inkml:brush>
  </inkml:definitions>
  <inkml:trace contextRef="#ctx0" brushRef="#br0">542 911 6025,'-4'-56'381,"0"1"0,-3-38 44,7 60 69,0 6-125,0-1 158,0 2 112,0 2-214,0 2 68,-1 2 23,-3 4 134,-2 0-11,-3 5 21,-3 0-88,-3 3-157,-5 1-34,-6 4 66,-5 2-32,-7 1-123,-4 5-91,-7 12-55,-3 15-45,-3 19 22,2 14-56,7 19-50,26-36 0,4 3-182,4 6 1,3 2 164,2 3 0,3 1 17,7 1 0,5 0-17,4-3 0,5-1 11,5-4 0,7-3 22,6-6 1,6-4-443,4-4 1,3-6 453,6-6 0,4-6-34,5-6 0,2-4-11,4-3 0,0-5-168,3-8 0,0-4 73,-1-3 0,-1-5-45,-2-6 0,-2-6-68,-3-2 1,-3-4 100,-4-3 1,-2-3 106,-6-2 0,-3-3-253,-5-5 0,-4-3 264,-6-3 0,-5-3 11,-5-6 1,-5-2 22,-5-1 0,-3-2 28,-3-1 0,-4 0 72,-7 2 1,-4 1 27,-3 3 1,-4 2-73,-7 5 0,-5 4-51,-4 3 1,-5 5 33,-3 5 0,-3 5-45,-5 5 0,-4 5-39,-3 5 0,-2 6-6,-3 5 1,-1 3 5,1 3 0,-1 3-23,3 7 1,1 4 16,3 1 1,3 4-6,4 4 0,3 5-415,-32 26-1075,15 7-682,12 1-944,14 1 3200,10-6 0,15-23 0,5-9 0</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8T16:55:11.525"/>
    </inkml:context>
    <inkml:brush xml:id="br0">
      <inkml:brushProperty name="width" value="0.08571" units="cm"/>
      <inkml:brushProperty name="height" value="0.08571" units="cm"/>
      <inkml:brushProperty name="color" value="#FFC114"/>
    </inkml:brush>
  </inkml:definitions>
  <inkml:trace contextRef="#ctx0" brushRef="#br0">747 479 6876,'2'-17'2040,"-1"3"-1424,-1 14 673,0 0-685,3-38-88,-3 24-79,3-31-90,-3 33-11,0-2-56,-5-1-33,-2 0 56,-7 1 33,0-2-112,-4 5-45,-2-3 135,-5 6-56,-6 0-68,-7 5-67,-6 1-22,-8 2 22,-5 10-33,-5 8 11,-3 16 11,-2 9-34,3 9-44,4 5-34,12 7-11,12 2-1,17 6-315,9 2 327,10 6 0,17 5 22,9 1-22,-5-40 0,3 0 0,2-3 0,2-1-6,3-1 1,2-3-6,35 27-23,5-18 23,2-16-56,1-18-224,6-11-113,7-25 112,-41 6 1,1-5-110,3-10 1,-1-3 310,1-4 1,-1-2 33,-3-2 0,-3-1-6,-4-1 1,-4-2 61,-5 0 0,-4-2 0,-6 0 0,-3-1 11,-5-2 0,-4-1-6,-3 0 1,-2-1-1,-1 1 1,-4 1-39,-4 2 1,-4 0 200,-14-37-11,-21 8-34,-13 12-67,-13 13-11,-11 11-10,-7 17-35,-3 13 0,-3 8-22,5 20 435,6 5-1242,12 12-728,14 3-572,18-8-1278,18-6 3448,10-10 0,10-7 0,0-4 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9T03:39:47.784"/>
    </inkml:context>
    <inkml:brush xml:id="br0">
      <inkml:brushProperty name="width" value="0.08571" units="cm"/>
      <inkml:brushProperty name="height" value="0.08571" units="cm"/>
      <inkml:brushProperty name="color" value="#AB008B"/>
    </inkml:brush>
  </inkml:definitions>
  <inkml:trace contextRef="#ctx0" brushRef="#br0">1 454 10888,'41'17'537,"10"-5"-525,26-9-12,9-3-90,6 0-1266,-4-5 986,-11 0 441,-14-4-71,-20 0 191,-18 3 257,-13 0 201,-8 3-21,-4-3 545,0 1-680,0-2-55,-6 1-58,-3 1-111,-8 1-56,-1 2-101,-2 0-112,-1 2 0,-1 2-11,4 8-949,3 7 960,4 11-23,6 3 23,3 3 0,6-6 23,10-3 100,13-10-123,13-8 45,26-15-23,-16-13-11,11-16 960,-28-14-959,-8-9 112,-6-10 234,-7-11 101,-5 1 348,-4-12-583,-1 40-224,-2 7-33,0 39-203,0 15 236,0 21 0,0 24 23,0 27-3404,3 10 3381,7 0-123,6-7-528,12-14-593,3-13-470,6-14-437,-3-16-1962,-6-13 4113,-9-8 0,-9-6 0,-6 0 0</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8T16:55:12.425"/>
    </inkml:context>
    <inkml:brush xml:id="br0">
      <inkml:brushProperty name="width" value="0.08571" units="cm"/>
      <inkml:brushProperty name="height" value="0.08571" units="cm"/>
      <inkml:brushProperty name="color" value="#FFC114"/>
    </inkml:brush>
  </inkml:definitions>
  <inkml:trace contextRef="#ctx0" brushRef="#br0">756 206 7717,'-10'-9'1983,"2"2"-1344,8 7 459,0 0-527,-72-35-223,36 26-130,-12-9 0,-2 1 118,4 17 12,-10 13-68,-5 8-112,-6 23-44,0 15-438,6 17 364,31-30 1,4 3-6,1 5 0,3 2-363,3 7 0,3 2 351,3 6 1,3 1-29,4 4 1,2 0-6,1 1 0,5-1 0,6-4 0,5-3 0,1-6 0,7-3-142,7-8 0,6-4 153,3-9 1,4-5-24,4-6 1,3-6 45,3-7 0,2-6-74,4-1 1,-1-6-84,2-11 0,-1-5-1,3-2 1,-2-5-28,-3-7 0,-1-6-241,-1-2 1,-3-2 250,-3-2 1,-5-3 11,-3-1 1,-4-4 116,-4-2 1,-4-3 11,-7-1 0,-3-3 214,-5-3 0,-3-2-203,-3 0 0,-4 0 28,-3-3 0,-5 0-128,-3 1 1,-4 2 194,-5 1 1,-4 1-29,-5 3 1,-3 3 14,-3 5 1,-2 4-44,0 4 0,-2 4-16,-39-20-34,-5 18 0,-1 15-2364,-1 13 2331,2 7 22,9 13 11,6 8-45,11 14-325,11 7 273,12 5-1091,13 0-201,11 1-483,12-1 1933,15-4 0,-9-17 1,8-8-1</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8T16:55:16.144"/>
    </inkml:context>
    <inkml:brush xml:id="br0">
      <inkml:brushProperty name="width" value="0.08571" units="cm"/>
      <inkml:brushProperty name="height" value="0.08571" units="cm"/>
      <inkml:brushProperty name="color" value="#FFC114"/>
    </inkml:brush>
  </inkml:definitions>
  <inkml:trace contextRef="#ctx0" brushRef="#br0">0 220 7885,'15'5'728,"-2"-1"-313,-13-4 738,0 0-793,54 0-80,-22 0 89,52-1 12,-32-4-100,13-4-46,8-4-56,12-5-834,7 1 700,-43 7 0,1-1-28,2 2 0,0-1-128,-1-1 0,-1 0 111,0 2 0,-1 0 11,41-10 2,-6 4-24,-9 2 11,-8-1-90,-7 5-279,-11 0-505,-7 6-57,-9 0 782,-8 3-1375,-5 0 1584,-3 0 0,-9 0 1,-1 0-1</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8T16:55:17.154"/>
    </inkml:context>
    <inkml:brush xml:id="br0">
      <inkml:brushProperty name="width" value="0.08571" units="cm"/>
      <inkml:brushProperty name="height" value="0.08571" units="cm"/>
      <inkml:brushProperty name="color" value="#FFC114"/>
    </inkml:brush>
  </inkml:definitions>
  <inkml:trace contextRef="#ctx0" brushRef="#br0">0 349 10384,'16'0'862,"4"0"-481,17-4-123,7-3-56,10-6-79,7-1 23,6-3-23,3-1-45,5-1-44,0 1-651,0 1 650,-2 1-10,-2 2-23,-7-2 33,-2 5-22,-7-2-11,-1 2 23,-4 2-12,-4-4 23,-1 3-34,-3-1 650,-1 2-650,-2-1 12,0 1-12,-3 1 0,0 0-12,-4 3 12,-2 0-22,-2 4 0,-4-1 22,-2 1 0,-1 0 0,-4 0 22,4 0-11,-3-1-22,2 0 22,3-1-11,-4 2 0,3-3 11,-3 0-11,0 2 0,-4-3-11,-2 4 0,-5-1-11,-2 1-57,-2 1 23,-2 0-5311,-1 0 5367,-4-5 0,3 4 0,-3-3 0</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8T16:55:17.694"/>
    </inkml:context>
    <inkml:brush xml:id="br0">
      <inkml:brushProperty name="width" value="0.08571" units="cm"/>
      <inkml:brushProperty name="height" value="0.08571" units="cm"/>
      <inkml:brushProperty name="color" value="#FFC114"/>
    </inkml:brush>
  </inkml:definitions>
  <inkml:trace contextRef="#ctx0" brushRef="#br0">46 0 8557,'-12'2'1939,"3"-1"-1390,9-1 33,0 0-515,-11 7 124,8 2 22,-8 10 33,11 0 102,2 5-192,8-2 528,23 8-504,3-11 32,22 4-111,-5-12-11,7-2-57,6-1-10,1-2-12,-2-1 11,-3 0-22,-7-2 23,-6-1-23,-8-1 33,-9-1-33,-7 0 0,-9 0-45,-5 2 34,-6 2 11,-3 6 101,-2 7 56,-2 8 112,-14 13 23,-11 10-35,-17 11-66,-10 8-135,-4 1-12,0 1-21,1-7-12,11-8-11,9-11-605,12-12-739,12-9-931,6-9-1053,6-7 3328,1-3 0,0-3 0,0 0 0</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8T17:12:44.758"/>
    </inkml:context>
    <inkml:brush xml:id="br0">
      <inkml:brushProperty name="width" value="0.08571" units="cm"/>
      <inkml:brushProperty name="height" value="0.08571" units="cm"/>
      <inkml:brushProperty name="color" value="#E71224"/>
    </inkml:brush>
  </inkml:definitions>
  <inkml:trace contextRef="#ctx0" brushRef="#br0">83 267 9252,'-1'-12'2017,"-1"2"-1401,2 10 0,0 0-571,-4-5-11,2 7 44,-3 7 45,4 16 68,1 15-1,0 10 12,0 9-56,0 8-56,0 7-23,0 3 34,5 6-12,2 0-55,5 3-6,-2-25 0,-1 0 28,5 34-905,-5-34 0,0-1 861,1 24 55,-2-2-216,1 1 171,-3-2-10,2 0-12,-3-2 11,-1-1 0,-1 2 11,0 0-10,-1 5-12,1 3 0,-3 1 33,1 0-22,-1-5-11,0-5 12,0-6 10,0-8 0,0-3-22,0-5 0,0 0 12,0 0-12,0 0 0,0 0 11,0 0-11,0 0 11,0-1-11,0 2 0,0 0 0,0 2 1666,-1-1-1666,-1-4 191,1-4-168,-2-2-23,1-4 0,0-1-23,0-3 46,1-3-46,0-1 23,1-2 0,0-3 23,0 0-23,0-1 0,0 3 0,0 3 0,0 4 0,0 2 0,0 2-23,0-1 23,0-1 23,0-2-23,0-1 0,0-4 0,0-1 0,1-2 0,1-2 11,1-3-22,0-1 11,2 0 0,-1 0 11,1 2-11,0 0-11,-2 3 11,0-1 11,0 0-11,1-4-11,-1-4 11,2-4 11,-3-7-11,0-2 0,-1-4 33,0-1-33,-1-3 56,0 0-22,0-1-23,0 2 0,1-3 12,4 1 33,4-1 0,8 0 0,4 0-56,5 0 22,5 0 1,1 0-12,4-3 0,4-4 0,6-6 23,3-6-34,4-2 0,1-1-45,-2 1-22,-5-1 33,-3 4-33,-1-2 67,-3 5 0,4-3-11,0 3-12,4-1 23,2 2-22,0 3 11,1 1-12,-2 2 12,1 2 0,-1 1 11,4-2 11,-1 2-11,3-5 0,-2 2 0,4-3 11,1 1-11,0-3 34,4 1-23,0-2 12,4 1-1,5 2 12,4 0 10,3 2-32,1 0 21,-1 0-10,-3 3-506,-2-1 495,-4 4-12,-1 2 22,-2 1 0,1 0-10,-1 0-12,1 0 0,0 0 11,0-2 482,1 2-493,-1-1 0,-3 1 11,0 0 1,-3 0-12,-3 0 0,4 0 11,-2 0-11,7 0 0,2 0 11,5 0-11,6 0-11,1 0 0,0 0 11,-4 0 0,-10-3 0,-5-1 22,-6-5-22,-1-1 0,2-4 22,-1 0-22,4-2 0,-3 1-22,-4 3-112,-4 3-12,-8 3-11,-3 3-67,-1 0 79,-2-3 44,1-2 34,2-5 44,3-3 23,0-1-11,1-1 0,-2 2 11,-3 5 0,-4 2 11,-5 3-22,-5 1 22,-5-1-22,0 1 22,2-4-22,1 1 11,5-3 0,0 2 0,3 0 0,-1 1 0,-1 3-11,-1-1 11,-3 1 0,-1 0 0,-4-1 11,-3 2-11,-1-3 22,-3 2-10,-1-6-1,1 1-11,0-4 33,2-3 1,1-4 11,0-4 33,1-4-22,-1-5 22,-2-5-33,2-8-22,-4-6-12,1-8 34,0-6-1,-2-8 24,0-2 21,0-6 23,-1-3-306,-1-4 227,-3-1 68,-1-4 34,-3 3-45,0 1 67,-6 4 22,-3 2-134,-10 2 22,-1-3-11,-3-2-45,2-2-11,1-2 0,0 1 11,2 6 0,1 6-11,0 10-11,3 7 11,0 4 0,0 5 11,-3 1-11,0 0 0,-1-1 12,-2-1-24,1 0 24,1 3-12,0 1 273,4 2-273,-2 2 0,3 2 0,1 1 0,3 2 0,0 2 0,1 2 0,-1 2 0,-2 1 0,2 2 0,-2 3 0,2 1 0,-1-1 0,-1 3 0,0-1-12,-2 2 12,1 4 0,-1-4 0,-1 4 0,0-6 0,-1 0 0,1-4 0,1-4 0,2-1 0,0 2 0,2 2 0,1 3 0,1 4 0,-1 0 0,-1 1 0,0 0 0,-3-3 0,1 5 0,0-5 0,-1 3 0,0 2 0,0-2-11,-5 5-11,2-1 11,-4 2 11,-2 2-34,-3 2 0,-7 4 1,-5 1 22,-6 5 11,-3 0 0,-7 4 0,-1-2 0,-4 2-23,0 0 12,0 0 11,0 0 0,1 0-11,2 3 11,0 1 0,2 2 11,0-1-11,1 0 0,-1-4 0,-2 1-22,1-2 22,-2 0 11,0 1-11,3 0-11,-1 0 11,5-1 0,-1 0 0,2 1 0,0 0-23,-2 1 23,-1 0 0,1 1 23,-3 1-23,3-1 0,-1 1 0,-1 0 0,2 2-12,-4-1 12,1 3 0,-6-2 0,-1 1 0,-4-3 0,-4-1 0,-2 2-11,-3 0 11,-2 3 0,3-3 0,2 2 0,8-3 11,6-1 1,4 0-12,3-3 0,1 2 22,4-2-22,-1 0-11,3 0-12,-1 0 23,1 0-11,2 0 11,0 0 0,-1 0-11,0 1 11,-2 4 0,0 0 11,0 4-11,-2-2-11,-2 3 11,-5-1 0,-2 0-11,-3 0 11,1 0 22,6-1-22,0 1-11,9-4 11,4 1 0,2-3 11,8 0-11,-1 1 0,4-1-11,0 0 0,-1 0 11,1 0 0,-3 2 22,0 0-22,-1 1 0,0-1 0,2 0 11,2-2-11,-2 0 0,2 0 0,-2 0 0,0 1 0,-1-3 0,3 2 0,2-1 0,2 0 0,5-1 0,3-1 12,1 0-24,3 0 24,-1 0-24,3 0 24,0 0-12,1 0 0,0 0 0,-1 0 0,2 0 11,-3 0-22,3 0 22,-3 0-11,3 0 0,-3 0 0,1 0 0,-1 0 0,-1 0 0,-1 0 0,-3 0-11,2 0 22,-4 0 0,1 0-11,-1 0-11,-1 0 11,2 0-11,-1 0 22,3 0-22,2 0 11,1-1 0,-1 0 0,2 0 11,-3 0-22,2 0 11,0 0 0,0 1-12,2 0 24,-3 0-12,4 0 0,-2 0 0,-2 0 0,0 0 0,-1 0 0,-1 0 0,0 0 0,1 0 0,1 0 0,4 0 11,-1 0-22,2 0 11,-1 0 0,0 0 11,-1 0-11,1 0 0,0 0 0,1 0 0,0-2 0,1 2 0,-1-1 11,3 1-11,-1-2 0,1 0-583,-2 1-694,-3-1-796,-6 2-650,-10 0 2723,-11 0 0,13 0 0,-1 0 0</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8T18:57:43.189"/>
    </inkml:context>
    <inkml:brush xml:id="br0">
      <inkml:brushProperty name="width" value="0.08571" units="cm"/>
      <inkml:brushProperty name="height" value="0.08571" units="cm"/>
      <inkml:brushProperty name="color" value="#E71224"/>
    </inkml:brush>
  </inkml:definitions>
  <inkml:trace contextRef="#ctx0" brushRef="#br0">52 99 8490,'0'-6'1378,"0"2"415,0 4-1513,-3-7-134,3 5-113,-3-5-33,3 7-22,0 0 22,0 14 56,0 7-11,0 15 33,0 6 34,0 1-67,0 1-11,0 1-1,0 0 12,0 2 0,0 2-12,1-1-10,2-1-12,1 0 34,0 0-23,-1 1-11,0 2 23,2 1-12,-2-1-10,1 1 10,-2-3 0,1-2-22,-1-5 12,2-4-12,-1-3 22,2-2-11,-2 0-22,0-1 11,-1 0 0,-1-3 0,-1-1 11,0-3-11,0-2 0,0-1 34,0-4-34,0 1 0,0-3 0,0 0-23,1-2 46,0-2-12,0-2-11,0-1 0,0 1 0,3-2 0,-2 1 0,2-3 11,-1-1-11,0 1 0,2 0 11,1 0 45,4 1-11,6-1-3392,2 0 3358,6-1 34,2-2-23,4 1-22,2 0 0,-2 1 0,4 0 0,-3 1 0,2-2 3415,-1 2-3415,3-1 0,2 0 11,2 2-11,4-1-11,1 1 11,5 2 33,-1-1-21,5 2 21,-2-1 23,2 1-10,1 2 32,0-2-33,1 1 22,0-4-22,-4 1-34,-1-2-11,-5 1 23,-4 1-1,-6-2-22,-5 1 0,-2-2 0,-5 3 0,3 1 11,-1 0 146,8 1-112,-1-2 33,4-1-11,-1-4 34,4-1-45,2-1 22,1 0-10,2 0-46,-1 0 12,3 0-23,-2 0 34,1-1-23,-1-2 0,-1-2 23,1 0-45,4-1 11,6-1-11,7 1 0,2-4 0,0 4 12,-2-1-12,-9 4 0,1 2 0,-7-1 0,2 2 0,2-3 0,4 3 0,4-3-12,0 3 12,2-2 0,-6 1 0,-4 1 23,-7-3-23,-7 2 0,-1-3 33,-4 2-21,2-3-12,1 2-12,4 0 12,2-1 0,5 0 12,0-2-12,3 1-34,0 0 34,-1 1 0,-1-1-3392,-3 1 3392,-5-2 0,-1 3 34,-7-3-34,1 1-12,-7 0 12,2-1 12,-6 1 3402,3-1-3425,-5-1 22,3 0-11,-1 0 0,2-4 0,0 3 11,1-6 12,1 1-46,0-4 46,-3-4-12,2-1-11,-4-5 0,0-1 0,-5-4 0,3-2 22,-4-5-44,1 0 44,1-5-22,-2 4 0,0-1 11,0 5-11,-2 1 0,-2 2 0,-2 1 0,-2 0 0,-1-1 23,-2 1-23,-1-3 0,-1 3 11,0-1 0,0 1 0,0 1 12,0 2-23,0-2 0,0 3 22,0 0-44,0 1 22,0 2 0,0-1 0,0 2 0,0-1 0,0 3 0,0-2 0,0 2 0,-1 0 0,-1 1 0,-1 3 0,0 3 0,0 3 0,-1 2 0,0-1 0,-1 1 0,0-3-23,-1 1 23,0-1 0,0-3 0,1 3 0,0-2 0,1 3 0,1-2 0,-3 4-11,0-1 11,1 2-11,-3 1-11,4-1 10,-2 2 1,-2-1-22,-2 3 10,-4 1 23,-5 0-11,-3 3 11,-2-1-11,-3 2 11,0 0 0,-3 0 0,-1 0 0,-2 0 0,1 0 0,0 0-11,2 0-1,-2 0 12,0 0 0,-2 0 23,-1 0-23,-2 0-11,-1 0 11,0 0 0,0 0 0,2 0 0,2 0 0,0 0 0,0 0 0,-2 0 0,-1 0 11,-7-1 0,-4-2-22,-11-4 11,-8-1 0,-8-3 0,-2 2 0,4-2 22,7 1-22,14 3 0,11 0 0,9 2 0,11-1 0,0-1-11,3 2 11,-2 1 0,0 1-11,-4 1 11,-1-1-11,-8 3 11,-5-2 0,-5 2-12,-5 0 24,1 0-46,-1 0 34,3 0 0,2 0 0,5 0 22,3 0-22,4 0 0,1 0-33,1 0 33,-1 0 0,0 0 0,-2 0 0,-2 0-11,-2 0 11,-2 0 0,1 0 0,-1 0 11,3 0-22,-3 0 22,1 0 0,-4 0-11,1 2-11,-1-1 11,3 3 0,1 0 11,3 0-22,4 0 22,2-2-22,1 0 44,1-2-33,-1 0 0,-2 0 12,0 0-12,-3 0 0,-1 0 0,-2 0 0,2-2-12,-1 0 12,1-1 0,2 1 0,-6 1 0,-5 1-22,-10 0 22,-3 0 0,2 0 0,8 0-11,8 0 11,4 0 0,1 0 0,0 0-11,2 0-1,7 0 12,7 0 0,8 0-11,4 0 11,4 0 0,-1 1 0,-1 0 0,-1 0 0,-2-1 0,2 0 11,-3 0-11,3 0 0,-4 0 0,2 0 0,-6 0 12,3 0-12,-5 0 0,3 0 0,-3 0-12,3 0 12,3 0-11,-2 0 11,4 2 0,-4-1-22,3 3 22,-2-1 0,4-2 0,-2 2 0,2-2 0,-1 0 0,-1 0 0,-5 1 0,-2 1 0,0 1 0,-4-1 11,0 0-11,-7 0 11,-5 0-22,-6 0 22,-4 1-22,3-3 11,3 1 0,9-2 0,6 1 0,7 0 0,4 0-11,3-1-23,3 0-6319,1 1 6353,7 0 0,-5 0 0,4-1 0</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8T18:57:47.755"/>
    </inkml:context>
    <inkml:brush xml:id="br0">
      <inkml:brushProperty name="width" value="0.08571" units="cm"/>
      <inkml:brushProperty name="height" value="0.08571" units="cm"/>
      <inkml:brushProperty name="color" value="#E71224"/>
    </inkml:brush>
  </inkml:definitions>
  <inkml:trace contextRef="#ctx0" brushRef="#br0">99 99 8064,'-7'-7'1378,"1"2"-840,6 5 661,0 0-1076,-10-17 45,7 12-11,-8-12 0,11 17-101,0 0-22,-1 12 22,0 5 11,0 12-22,1 4 22,0-1-11,0 2-11,0 0 0,0 2 11,0 4 11,0 0-45,0 4 34,0-3-33,1 1 10,2-1 1,1-3-12,0 3 46,-1-3-46,-1 3 34,1-1-34,-3 1 12,3-1 11,-3 0-34,1-2 45,-1-2-34,0 1 23,0-3-22,0 0-12,0-2 34,0-5-45,0-2 33,0-3-33,0 2 34,0-2-34,0 0 11,0-1-11,0-5 11,0 1 0,0-4-11,0 0 0,0-4 34,0-1-34,0-2 0,0-1 0,0 1 0,0-1 22,2 2-10,2-1 10,3 3-22,2 0 0,1 1 22,1 1-22,0 1 0,1 0 0,-3 0 12,0 0 10,2-1-22,-2 1 11,3-3-11,2-1 56,0-2-22,2 0 23,3-1 43,2 0 57,4-3-67,1-1-45,-2 1-12,1-2-33,-5 3 11,-1-2-11,1 3 45,3-1-45,3 0 0,4 0 34,5-1-34,4 1 0,2-1 11,0-1 0,-1 2-11,-5-1-11,-3 1 11,-4 2 0,-3-2 34,1 0-23,2-1-11,2-2 11,4 0 0,5 0-11,11 0 78,11 0-66,17 0-12,8 0-731,6 0 776,1 0-45,-1 0-11,-1-3 11,0-2 0,-3-2-22,-4-2 44,-3 4-22,-6-3 11,-3 3 0,-7 1-11,-2-2 0,-7 3 0,-1-1 0,-4 2 0,-1 1 0,-4-1-11,1 2 11,-3 0 764,1 0-764,0-1 22,-1-1-22,2-1 0,1 0 0,0 0 0,0 1 0,-3-1 0,2 3 0,-1-3 0,3 3 0,3-3 0,0 2 0,4 0 0,-1 0-11,2 0 11,3 0 23,4 1-23,4 0-12,1 0 12,-3 0 0,-2 0 12,-6 0-1,-7 0-11,-7 0 0,-8 0 0,-8 0 0,-4 0 0,-3 0 0,-3-3 45,-2 1 33,-4-4-56,-1-1-22,-1-2 23,2-2-1,1-6 12,0-1-23,-1-6-11,1-3-11,-2-2 11,-1-2 22,0-1-22,-3-3 0,1 0 11,-2-1-11,0-2 0,-2 1 0,1 1 23,0-4-23,0 3 0,-1-2 0,1 2-23,0 1 46,0 1-46,-1 2 23,-1-1 0,-1 4 0,1 0 23,-2 3-12,1-1-11,-1 4 0,0-1 0,0 4 0,0 0 0,0 4-34,0-2 34,0 4-11,-2-2 11,-2 3 0,-1-1-11,0 0 11,0 2 11,0-1-11,-1 0 0,2 1 0,-2 0-11,1 2 0,-2 1 11,2 1-11,-4-1-1,0 2 1,-2 1 11,-1 0 0,1 1 0,-1-2 0,4 0 11,-2-2-11,2 1-11,-1 1 11,-1 1-22,1 2-23,-4 2 34,-4 1 0,-5 2 11,-6 0 0,-2 0 0,-3 0 11,-1 0-11,2 0 0,1 0-34,3 0 34,1 0 0,0 0 0,3 0 0,-4 0 0,2 0 0,-1 0 0,1 1 0,0 2 23,2-1-23,-1 3 0,1-4 0,-2 2 0,0-1 0,-4 0 11,0-2-22,-3 0 22,1 0-22,-2 0 33,0 0-44,-1 0 33,0 0-22,-4 0 22,-1-3 0,-4-1-11,1-3-11,-1 0 11,1-1 11,0 2 11,2 1-22,0 2 0,1 0-22,-1 2 22,0 0-11,-2 1 11,-1 0 0,1 0-11,0 0 11,2 0 0,2 0 0,0 0 11,2 0-11,-1 0 0,1 0 0,1 0 0,1 0 0,0 0 0,1-3 0,0 1 0,2-4 0,-2 3 11,2-2 11,-1 3-22,7-1 0,0 2 0,6-3 0,1 1 0,0 0-22,0 0 11,-4 1 11,-2-1 0,-5 2 0,-5-1 0,-4-1 11,-2 3-11,0-2 0,5 2 0,3 0 0,6-1 0,3 0 0,3-1 22,4 0-22,4-3 0,-1 0 0,3-2 0,-2-1 0,-4-2 0,-1-1-33,-5 1 33,0-1-11,-2 2 11,1-1 0,0 4 0,-1-2 0,2 6 0,2-2 0,0 3 0,3 0 0,2 1-23,2-1 23,2 0 0,-2 0 0,-1 1 0,-3 0 0,-2 0 0,-2 0 0,1 0 0,-2 0 0,-1 0-11,-2 0 11,-2 0 0,1 0 11,2 1-11,1 0 23,3 1-46,3-1 46,2 0-12,5-1 0,-2 0-11,2 0-11,-4 0 11,4 0-11,-3 0-12,4 0 23,-5 0 23,-2 2-23,-5 1 0,-1 2 0,0 0-3392,-5 2 3392,9-3 0,2 2 0,10-3 0,3-1 0,1-1 0,-1 1-23,1-2 3415,-4 1-3369,-1-1-12,-4 0-11,-2 0 0,-3 0 0,0 0 0,0 0 0,-1 0 0,2 0 0,-2 0 0,3 0-11,0 0 11,1 0 0,5 0 0,1 0-23,4 0 12,2 0-11,-1 0-23,2 0 45,-2 0-11,-2 0 11,2 0 0,-3 0 11,1 2-11,-4 1 0,-3 2 0,-5 1 22,-4 1-22,-10-1 0,6-2 11,-5-2-11,8-2 0,3 0 12,-2 0-12,5 0 0,4 0 11,4 0-11,5 0-5109,2 0 5109,17-2 0,-12 1 0,13-2 0</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8T19:06:42.096"/>
    </inkml:context>
    <inkml:brush xml:id="br0">
      <inkml:brushProperty name="width" value="0.08571" units="cm"/>
      <inkml:brushProperty name="height" value="0.08571" units="cm"/>
    </inkml:brush>
  </inkml:definitions>
  <inkml:trace contextRef="#ctx0" brushRef="#br0">0 23 11582,'17'-13'1872,"-3"4"-1581,-14 9-201,0 0-90,0 7 22,0 6-22,0 8 11,0 6-11,0 0 0,0 1 0,1 2 23,2 1-1,2-1-11,-2-3-11,1-3-728,-2-5-538,0-3-348,1-5-112,0-5-1130,4-3 2856,7-3 0,-7 0 0,3 0 0</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8T19:06:42.570"/>
    </inkml:context>
    <inkml:brush xml:id="br0">
      <inkml:brushProperty name="width" value="0.08571" units="cm"/>
      <inkml:brushProperty name="height" value="0.08571" units="cm"/>
    </inkml:brush>
  </inkml:definitions>
  <inkml:trace contextRef="#ctx0" brushRef="#br0">234 19 13184,'-6'-10'617,"0"2"-594,6 8-12,7 0-11,9 0-11,14 2-34,10 9 11,4 7-3414,1 10 3426,-6 7-264,-6 5 275,-14 7 11,-8 6 22,-8 6 12,-22 4 33,-13 2-44,-26 1-1,-14-4 0,-2-4 12,-2-8-34,14-6 2746,9-13-3709,19-7-347,14-12-1435,12-5 2745,10-5 0,-1-2 0,3 0 0</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8T19:06:43.491"/>
    </inkml:context>
    <inkml:brush xml:id="br0">
      <inkml:brushProperty name="width" value="0.08571" units="cm"/>
      <inkml:brushProperty name="height" value="0.08571" units="cm"/>
    </inkml:brush>
  </inkml:definitions>
  <inkml:trace contextRef="#ctx0" brushRef="#br0">0 58 8490,'16'0'3070,"-4"0"-2297,-12 0 2174,0 0-2824,0-6-78,0 0-22,0-4-23,4-1-45,6 1-45,8 2-134,8 3-90,1 4-246,3 1 101,-3 0 67,-4 8 66,-5 3 80,-8 11 100,-5 3 90,-5 4 34,0 4 22,-9 1 22,-7-1-22,-9-1 23,-7-5 77,3-6 147,1-4 78,5-8 23,8-2-35,7-3-44,4-4-12,4 2-257,4-2 90,15 0-90,14 0-134,19-4-617,7-6-145,-1-3-606,-6-5-537,-9 2 2039,-10 1 0,-15 6 0,-7 2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9T03:39:48.260"/>
    </inkml:context>
    <inkml:brush xml:id="br0">
      <inkml:brushProperty name="width" value="0.08571" units="cm"/>
      <inkml:brushProperty name="height" value="0.08571" units="cm"/>
      <inkml:brushProperty name="color" value="#AB008B"/>
    </inkml:brush>
  </inkml:definitions>
  <inkml:trace contextRef="#ctx0" brushRef="#br0">11 4 11056,'-11'27'2218,"16"-5"-1747,44-15-157,11-3-113,11-4-100,-2-1 33,-3-7 12,-12-2 78,-13-4 124,-17 1-3326,-9 3 3270,-11 6-136,-2 1-301,-2 3 145,0 4 22,0 11-22,0 10 45,0 20 3291,0-10-3560,0 1-56,12-18 34,5-10-12,14-4 156,2-4 102,2-10 12,-6-8 78,-3-12 156,-7-4 214,-9 3-136,-4 8-245,-4 10-79,-2 5 0,0 7-202,0 1 101,0 22-33,-2 5-998,2 22-123,-2-5-235,2-3-628,15-11-448,7-8 2566,15-11 0,-15-6 0,-5-5 0</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8T19:06:43.837"/>
    </inkml:context>
    <inkml:brush xml:id="br0">
      <inkml:brushProperty name="width" value="0.08571" units="cm"/>
      <inkml:brushProperty name="height" value="0.08571" units="cm"/>
    </inkml:brush>
  </inkml:definitions>
  <inkml:trace contextRef="#ctx0" brushRef="#br0">220 0 13880,'23'22'11,"3"2"11,4 9-22,1 7 0,-3 4-33,-5 10 33,-7 4 0,-9 5 0,-4-1 33,-18 3-10,-8-6-1,-20-2-11,-7-3-11,-5-5-717,-4-3-942,7-5-738,5-7 2397,13-12 0,15-9 0,10-9 0</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8T19:06:44.929"/>
    </inkml:context>
    <inkml:brush xml:id="br0">
      <inkml:brushProperty name="width" value="0.08571" units="cm"/>
      <inkml:brushProperty name="height" value="0.08571" units="cm"/>
    </inkml:brush>
  </inkml:definitions>
  <inkml:trace contextRef="#ctx0" brushRef="#br0">3 29 13084,'-2'-15'190,"1"2"-201,1 13 11,0 0-56,3 0 45,6 0-1,5 0-66,6 7 33,0 5 23,-2 8 11,-4 6-1,-5-1-21,-4 1 33,-4-3 0,-1-2 33,-7 0-33,-3-5 12,-7-1 44,-1-3-45,1-3 34,1-4 11,4-2 100,4-3 293,4 0 985,3 0-1434,11 0-11,6 0 11,13 0-33,6 0-23,3 0-3560,1 0 3268,-3 1 12,-3 5 123,-7 3 45,-8 5-22,-6 0 111,-7 2 23,-3 2 3448,-3-1-3369,-12 2 21,-6-1-21,-14-2 22,-6-2-12,-1-3-33,2-1-190,3-4-483,7-3-571,5-2-425,8-1-1065,7 0 2734,4-8 0,4 6 0,0-7 0</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8T19:06:45.258"/>
    </inkml:context>
    <inkml:brush xml:id="br0">
      <inkml:brushProperty name="width" value="0.08571" units="cm"/>
      <inkml:brushProperty name="height" value="0.08571" units="cm"/>
    </inkml:brush>
  </inkml:definitions>
  <inkml:trace contextRef="#ctx0" brushRef="#br0">370 24 10753,'0'-11'2375,"0"3"-2071,0 8-327,0 0 23,4-4 0,12 5 11,14 7 12,13 11-3415,8 9 3381,-2 4 11,-6 4-12,-8 5 1,-13 7 11,-10 7 0,-18 7 34,-25 8-12,-22 1-1134,16-34 1,-4-2 1116,-4-1 1,-1-2 105,1 0 0,0-1-111,0-3 0,1 0-124,-33 22-1388,13-7-1144,17-9 2656,18-13 0,14-11 0,11-7 0</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8T19:06:46.024"/>
    </inkml:context>
    <inkml:brush xml:id="br0">
      <inkml:brushProperty name="width" value="0.08571" units="cm"/>
      <inkml:brushProperty name="height" value="0.08571" units="cm"/>
    </inkml:brush>
  </inkml:definitions>
  <inkml:trace contextRef="#ctx0" brushRef="#br0">202 36 10541,'0'-8'3820,"0"3"-3002,0 5-358,0 0-382,0-10-78,0 7-67,0-6 0,0 9 67,-1 8 0,-8 7 11,-4 13 0,-7 6-11,-2 6 0,-2-2 22,0 0-22,1-4 12,2-6-12,4-7 0,3-7 11,6-6 45,4-5-45,2-2 213,2-1-224,11 0 11,12 0-11,18 0-369,15-4-472,2-2-593,2-4-381,-7 0-549,-8 1 2364,-8 1 0,-18 3 0,-6 0 0</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8T19:06:46.284"/>
    </inkml:context>
    <inkml:brush xml:id="br0">
      <inkml:brushProperty name="width" value="0.08571" units="cm"/>
      <inkml:brushProperty name="height" value="0.08571" units="cm"/>
    </inkml:brush>
  </inkml:definitions>
  <inkml:trace contextRef="#ctx0" brushRef="#br0">79 16 9375,'-10'-9'1983,"2"2"-1792,8 7-259,0 0 68,-9 13 0,2 9 12,-7 13 10,6 8 12,2 0-23,1 0 45,1-2-56,2-3-1356,-2-3-1098,3-8 2454,0-6 0,1-12 0,0-4 0</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8T19:06:46.615"/>
    </inkml:context>
    <inkml:brush xml:id="br0">
      <inkml:brushProperty name="width" value="0.08571" units="cm"/>
      <inkml:brushProperty name="height" value="0.08571" units="cm"/>
    </inkml:brush>
  </inkml:definitions>
  <inkml:trace contextRef="#ctx0" brushRef="#br0">410 8 12647,'3'-7'-90,"8"12"90,11 25-11,4 10 11,2 6-11,-5 5 11,-3 7-45,-6 7 45,-8 8 0,-6 7 22,-20 2 34,-16 3-22,8-44 0,-4-1-29,-2-2 1,-3-1 5,-1-3 0,0 0 23,-32 24-34,7-3-773,11-5-1681,7-4 2454,9-5 0,16-19 0,7-6 0</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8T19:07:02.035"/>
    </inkml:context>
    <inkml:brush xml:id="br0">
      <inkml:brushProperty name="width" value="0.08571" units="cm"/>
      <inkml:brushProperty name="height" value="0.08571" units="cm"/>
    </inkml:brush>
  </inkml:definitions>
  <inkml:trace contextRef="#ctx0" brushRef="#br0">89 19 14731,'0'-10'1288,"0"1"-1075,-2 9-112,1 0-56,-1 0-45,-1 0-23,2 0-21,-4 0 10,1 0 0,-4 6 34,-2 5 12,-2 9-12,-3 3 22,4 1-22,2-3 0,5-3-22,2-7 22,2-4-23,0-2 12,0-3 11,0-1 11,3-1 0,7 2 1,7-2-12,10 1 0,3-1-12,2 0-10,-1 0-23,-1 2-56,-3 2-3414,-3 3 3381,-3 4 55,-4 2-44,-4 3 90,-7 1-46,-4 2 79,-2 2-11,0-2 0,-10 3 11,-5-3 3392,-13 2-3437,-5-4-190,-3-1-472,-2-3-334,3-3 99,5-6-458,6-1-292,10-3-505,5-4 2197,7-10 0,2 7 0,0-6 0</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8T19:07:02.310"/>
    </inkml:context>
    <inkml:brush xml:id="br0">
      <inkml:brushProperty name="width" value="0.08571" units="cm"/>
      <inkml:brushProperty name="height" value="0.08571" units="cm"/>
    </inkml:brush>
  </inkml:definitions>
  <inkml:trace contextRef="#ctx0" brushRef="#br0">13 35 13958,'-7'0'347,"2"0"-347,7 0-11,11 0 11,9-2-34,13-3-885,7-2-649,1-1-931,1 3 2499,-7 1 0,-14 2 0,-10 1 0</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8T19:07:02.695"/>
    </inkml:context>
    <inkml:brush xml:id="br0">
      <inkml:brushProperty name="width" value="0.08571" units="cm"/>
      <inkml:brushProperty name="height" value="0.08571" units="cm"/>
    </inkml:brush>
  </inkml:definitions>
  <inkml:trace contextRef="#ctx0" brushRef="#br0">340 17 15381,'-4'-12'-168,"10"8"168,12 19 11,13 14 0,11 11 1,-1 8 10,-1 3-22,-6 1-22,-10 3-23,-8 1 45,-9 4 0,-10 3 11,-17 4-11,-15 3 22,-21 1-321,-14-3 321,32-35 0,-1-1-10,-41 23-1,5-6-11,10-10-858,14-8-1259,15-10-1670,18-10 3787,10-5 0,8-6 0,0 0 0</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8T19:07:03.579"/>
    </inkml:context>
    <inkml:brush xml:id="br0">
      <inkml:brushProperty name="width" value="0.08571" units="cm"/>
      <inkml:brushProperty name="height" value="0.08571" units="cm"/>
    </inkml:brush>
  </inkml:definitions>
  <inkml:trace contextRef="#ctx0" brushRef="#br0">203 22 9162,'0'-7'3048,"0"2"-2477,0 5 57,0 0-493,-2-5-79,-2 4-56,-4-3 0,-4 7 0,-5 9 11,-2 9 0,-5 11-11,1 9 0,-1 2 0,4 5 0,4-2 34,8-3-34,4-5 22,4-6-11,3-8 0,7-7-11,8-9-156,8-3-58,4-5 46,1-6 45,-2-5 67,-7-7 22,-6-5 34,-9 1 0,-3 3-56,-4 0 23,-7 6-35,-6 2 46,-10 6-34,-4 3 11,-4 2-380,2 0-438,1 1-292,7 5-503,1 2-1176,10 2 2834,3-3 0,6-5 0,1-2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9T03:39:48.802"/>
    </inkml:context>
    <inkml:brush xml:id="br0">
      <inkml:brushProperty name="width" value="0.08571" units="cm"/>
      <inkml:brushProperty name="height" value="0.08571" units="cm"/>
      <inkml:brushProperty name="color" value="#AB008B"/>
    </inkml:brush>
  </inkml:definitions>
  <inkml:trace contextRef="#ctx0" brushRef="#br0">181 503 14551,'-33'-51'191,"0"10"-180,6 49-22,-1 6 0,3 13 11,5 7 11,11 1-11,4 0 0,5-8-157,10-3-325,7-11 169,9-6 313,4-5 34,-3-6-3404,-1-9 3404,-5-7 22,-4-4 22,-4 2 112,-5 7-33,-3 6-90,-4 6-380,-1 2 302,0 5 3402,0 7-3402,4 7-67,2 4-213,11-1 78,3-5-180,9-8-3077,5-4 3470,2-4 56,1-12-45,0-7 123,-5-19 147,-4-6 156,-3-15 190,-5-7-167,-3-14 33,-3-3-34,-6 3-157,-4 13-10,-3 21 3134,-1 21-3426,0 15-112,-6 18 112,-10 20 0,-10 25 0,-7 24-737,5 15 737,8 4-11,12-1-383,5-10-413,18-10-750,10-15-326,24-16-1467,10-17 3350,9-15 0,-30-8 0,-5-4 0</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8T19:07:03.941"/>
    </inkml:context>
    <inkml:brush xml:id="br0">
      <inkml:brushProperty name="width" value="0.08571" units="cm"/>
      <inkml:brushProperty name="height" value="0.08571" units="cm"/>
    </inkml:brush>
  </inkml:definitions>
  <inkml:trace contextRef="#ctx0" brushRef="#br0">99 15 10473,'-7'-5'2835,"1"0"-2622,6 5-146,0 0-134,-4-4 56,5 3 11,7 1 34,11 11-34,16 7 0,1 10-12,5 3 1,-7 7 0,-5 4-3381,-7 8 3381,-13 10-185,-4 4 207,-17 5-2192,-11-1 2192,-18-6-3,-9-7 14,-1-10 2163,4-9-2185,7-11-370,12-9-623,10-8-1159,11-5 2992,4-3 1,3 0 0,0 0 0</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8T19:07:04.500"/>
    </inkml:context>
    <inkml:brush xml:id="br0">
      <inkml:brushProperty name="width" value="0.08571" units="cm"/>
      <inkml:brushProperty name="height" value="0.08571" units="cm"/>
    </inkml:brush>
  </inkml:definitions>
  <inkml:trace contextRef="#ctx0" brushRef="#br0">31 1 9420,'-10'5'2106,"2"-1"-1758,8-4-12,0 0-269,-5 10-22,3-8 22,-3 8 34,6-10 45,10 0 22,6 0 33,9 0 46,1 0-34,-2-1 11,-2-2 56,-5-2-56,-4-2-56,-5 4-90,-3 0-78,-4 3-89,-1 0 22,0 0 67,1 10 0,0 8 11,-1 14-11,-1 6 0,0 2 11,0 1 23,1-5-23,1-2-11,0-8-437,1-4-852,-3-6-951,1-5-1570,-1-3 3810,0-5 0,0-2 0,0-1 0</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8T19:07:04.711"/>
    </inkml:context>
    <inkml:brush xml:id="br0">
      <inkml:brushProperty name="width" value="0.08571" units="cm"/>
      <inkml:brushProperty name="height" value="0.08571" units="cm"/>
    </inkml:brush>
  </inkml:definitions>
  <inkml:trace contextRef="#ctx0" brushRef="#br0">0 86 12501,'33'-3'235,"3"0"-235,7-6-235,0-1-1535,0-3-471,-5-1 2241,-6-2 0,-14 7 0,-7 0 0</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8T19:07:05.025"/>
    </inkml:context>
    <inkml:brush xml:id="br0">
      <inkml:brushProperty name="width" value="0.08571" units="cm"/>
      <inkml:brushProperty name="height" value="0.08571" units="cm"/>
    </inkml:brush>
  </inkml:definitions>
  <inkml:trace contextRef="#ctx0" brushRef="#br0">163 26 9980,'-12'-5'3216,"2"0"-2633,10 5-236,0 0-347,-15-7-101,12 6 68,-11-6 33,25 18 0,11 6 11,12 15 0,10 4-11,4 4 0,0 4 0,-3 5 0,-8 5-11,-12 11-23,-12 5 34,-14 6 45,-23 4-34,-17-2 45,-24-4-272,-4-7 216,1-8-953,7-13-1478,14-12-2085,13-15 4516,16-11 0,11-6 0,7-2 0</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8T19:07:05.760"/>
    </inkml:context>
    <inkml:brush xml:id="br0">
      <inkml:brushProperty name="width" value="0.08571" units="cm"/>
      <inkml:brushProperty name="height" value="0.08571" units="cm"/>
    </inkml:brush>
  </inkml:definitions>
  <inkml:trace contextRef="#ctx0" brushRef="#br0">269 144 8546,'7'0'3148,"-2"0"-2363,-5 0 616,0 0-819,4-31-246,-3 17 12,0-25-180,-9 24-90,-8 1-55,-8 1-23,-6 5-12,-4 2 1,-3 4-11,0 1 22,3 1-56,7 4 22,8 4 1,6 5-1,8 4 23,2 1 0,3 1-1,4 0 24,11 0-12,9-1 0,12-1 0,4-1-79,3 0-78,-3 0-56,-1-1 34,-6 1 111,-4 0-32,-9 0 44,-5 0 11,-9 0-67,-2-2 78,-4 0 34,0-1 23,-12 1-12,-7-1-11,-17 0 22,-2-5 12,-2-3 33,7-4 11,6-1-10,8-6-1,6-6-45,6-10-22,4-6-56,3-2 45,5-1-426,10 4-471,9 1-515,11 5-168,2 2-739,3 0 2330,-3 4 0,-16 5 0,-6 3 0</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8T19:07:06.094"/>
    </inkml:context>
    <inkml:brush xml:id="br0">
      <inkml:brushProperty name="width" value="0.08571" units="cm"/>
      <inkml:brushProperty name="height" value="0.08571" units="cm"/>
    </inkml:brush>
  </inkml:definitions>
  <inkml:trace contextRef="#ctx0" brushRef="#br0">376 3 13801,'-4'-2'-112,"3"12"135,9 8-12,7 16-11,6 10 22,1 8 1,-1 10-12,-7 11-11,-4 5 11,-6 6-11,-4 2 0,-11-5 0,-10-3 11,-14-8-11,-14-7 0,-6-6-381,-6-5-795,-4-7-595,5-7-1512,7-9 3283,11-12 0,20-7 0,10-8 0</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8T19:07:06.992"/>
    </inkml:context>
    <inkml:brush xml:id="br0">
      <inkml:brushProperty name="width" value="0.08571" units="cm"/>
      <inkml:brushProperty name="height" value="0.08571" units="cm"/>
    </inkml:brush>
  </inkml:definitions>
  <inkml:trace contextRef="#ctx0" brushRef="#br0">260 58 12815,'-25'-31'448,"2"6"-448,9 24 0,-6 1-23,-8 0 1,-4 7 0,-1 5 22,3 7 0,7 2 0,6-1-23,8-2 23,4-2 0,4-4-56,1-1 0,8-4-22,5-2-1,12-4 68,2-1-11,5-3 22,0-5 22,1-5-22,-4-4 34,-2-1-23,-5 1 11,-4 4 57,-6 3 212,-6 4-111,-3 4-281,-3 1 101,0 14 11,-3 5-11,-1 16 0,-4 3 12,0-2 21,3-2-33,3-6-11,2-3-471,0-5-1378,0-5-617,0-3 2477,0-6 0,0-2 0,0-3 0</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8T19:07:07.336"/>
    </inkml:context>
    <inkml:brush xml:id="br0">
      <inkml:brushProperty name="width" value="0.08571" units="cm"/>
      <inkml:brushProperty name="height" value="0.08571" units="cm"/>
    </inkml:brush>
  </inkml:definitions>
  <inkml:trace contextRef="#ctx0" brushRef="#br0">333 8 14003,'-4'-8'-135,"13"15"158,12 18-23,11 13 0,3 6-11,-2 5 11,-3 8-12,-5 5 12,-10 6 12,-6 4-12,-7 3 11,-22 1-11,-13-4 67,-25-4-11,-12-9-388,-5-7 354,2-9-22,7-7-302,9-9-1413,16-6-1343,14-11 3058,13-5 0,9-5 0,5 0 0</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8T19:07:07.930"/>
    </inkml:context>
    <inkml:brush xml:id="br0">
      <inkml:brushProperty name="width" value="0.08571" units="cm"/>
      <inkml:brushProperty name="height" value="0.08571" units="cm"/>
    </inkml:brush>
  </inkml:definitions>
  <inkml:trace contextRef="#ctx0" brushRef="#br0">10 22 9991,'1'-9'3361,"1"2"-2833,-2 7-349,0 0-202,0-4-55,0 3 67,0 8 11,0 10 11,0 13 34,0 3-23,0 4 12,0-2-34,0 0-112,-3-4-1379,0-5-761,-1-3-661,1-9 2913,3-5 0,0-6 0,0-3 0</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8T19:07:08.292"/>
    </inkml:context>
    <inkml:brush xml:id="br0">
      <inkml:brushProperty name="width" value="0.08571" units="cm"/>
      <inkml:brushProperty name="height" value="0.08571" units="cm"/>
    </inkml:brush>
  </inkml:definitions>
  <inkml:trace contextRef="#ctx0" brushRef="#br0">82 26 9229,'0'-14'2588,"0"3"-2240,0 11-101,0 0-68,-24 8-34,11 7-77,-17 11-12,21 4-45,4 1 45,4-3-34,1-2 45,9-4 12,7-5-12,11-5 11,5-6-33,-3-5 34,-1-1-34,-6-8-3426,-7-4 3415,-4-11-34,-7-2 45,-2-2-34,-2-2-11,-5 4-34,-6 1-22,-8 8 23,-2 3-13,-2 9 3158,3 1-4546,2 3-672,5 0 2106,3 0 0,7 0 0,0 0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9T03:39:49.284"/>
    </inkml:context>
    <inkml:brush xml:id="br0">
      <inkml:brushProperty name="width" value="0.08571" units="cm"/>
      <inkml:brushProperty name="height" value="0.08571" units="cm"/>
      <inkml:brushProperty name="color" value="#AB008B"/>
    </inkml:brush>
  </inkml:definitions>
  <inkml:trace contextRef="#ctx0" brushRef="#br0">10 489 10058,'-5'0'527,"1"0"291,4 0 23,120 3-578,-59-2 0,6-1-1059,16-1 1,10-1-1,1-1 882,-2-1 0,1-2 0,2-1-544,-14 0 0,2-1 0,2 0 0,2 0 491,8-1 1,3-1 0,1 0-1,1-1 9,-13 2 1,0 0 0,2-1 0,1 1-1,0-1-341,6 0 1,0 0-1,1 1 1,1-1 0,0-1 299,-14 2 1,0 0 0,0 0 0,1-1 0,0 1 0,-1 0-202,1 0 1,-1 1 0,1-1 0,0 1 0,-1-1 0,-1 1 161,14-3 0,-1 1 0,0 0 0,-1 0 0,-1 0-287,-5 1 1,0 0 0,-2 1 0,0-1-1,-1 1-163,14-1 1,-1-1 0,-2 1 0,-1 0 141,-8 1 1,-2 1 0,0-1 0,-3 1 277,-5 2 1,-2 0 0,-1 0-1,-2 1-288,15 0 0,-2 0 0,-3 1 356,-10 1 0,-2 1 0,-2 0 0,18 1 0,-8 0 0,7 0 0,-33 0 0</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8T19:07:08.641"/>
    </inkml:context>
    <inkml:brush xml:id="br0">
      <inkml:brushProperty name="width" value="0.08571" units="cm"/>
      <inkml:brushProperty name="height" value="0.08571" units="cm"/>
    </inkml:brush>
  </inkml:definitions>
  <inkml:trace contextRef="#ctx0" brushRef="#br0">361 1 12781,'9'12'-112,"39"37"146,0 5-29,-9-14 1,-1 3-6,9 23 0,-11 6-11,-12 4 11,-13 6 0,-11 4-395,-24 2 440,-21-5-40,11-44 1,-5-2 27,-3-3 1,-3-2 5,-1-2 0,-1-3-28,2-3 1,0-1 33,-34 14-45,14-10-381,15-6-1282,19-8-1452,15-7 3132,9-3 1,7-3 0,0 0 0</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8T19:07:09.106"/>
    </inkml:context>
    <inkml:brush xml:id="br0">
      <inkml:brushProperty name="width" value="0.08571" units="cm"/>
      <inkml:brushProperty name="height" value="0.08571" units="cm"/>
    </inkml:brush>
  </inkml:definitions>
  <inkml:trace contextRef="#ctx0" brushRef="#br0">43 32 10821,'-12'-17'3574,"3"3"-3440,9 14-313,0 0 179,-7 15 33,3 8-10,-4 18-23,6 1 33,2 0-21,0-2-1,0-8 45,0-1-56,0-10-482,1-3-1165,5-9-751,3-4-1501,4-4 3899,0-4 0,-6 3 0,-1-3 0</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8T19:07:09.333"/>
    </inkml:context>
    <inkml:brush xml:id="br0">
      <inkml:brushProperty name="width" value="0.08571" units="cm"/>
      <inkml:brushProperty name="height" value="0.08571" units="cm"/>
    </inkml:brush>
  </inkml:definitions>
  <inkml:trace contextRef="#ctx0" brushRef="#br0">49 7 10271,'-13'-4'1693,"2"1"-1537,11 3 147,0 0-180,-11 41-33,8-14-34,-8 34 0,11-26 0,0-5 11,6-3-67,1-6-1647,5-4-1166,-1-7 2813,-3-4 0,-4-5 0,-3-1 0</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8T19:07:09.684"/>
    </inkml:context>
    <inkml:brush xml:id="br0">
      <inkml:brushProperty name="width" value="0.08571" units="cm"/>
      <inkml:brushProperty name="height" value="0.08571" units="cm"/>
    </inkml:brush>
  </inkml:definitions>
  <inkml:trace contextRef="#ctx0" brushRef="#br0">544 1 12927,'45'70'101,"-2"-1"-101,-4-13 11,-4 7-11,-6 5 22,-7 4-22,-11 5 23,-6 0-23,-10 2 0,-16-1 22,-15-2-420,-23-6 454,-16-6 78,32-35 1,-3-3-29,-3-2 1,-1-2-102,-1-1 1,1-1 106,-40 14-112,14-6 116,22-7-1763,18-6-1802,16-6 3449,11-5 0,6-3 0,3-1 0</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8T19:07:23.307"/>
    </inkml:context>
    <inkml:brush xml:id="br0">
      <inkml:brushProperty name="width" value="0.08571" units="cm"/>
      <inkml:brushProperty name="height" value="0.08571" units="cm"/>
      <inkml:brushProperty name="color" value="#FF0066"/>
    </inkml:brush>
  </inkml:definitions>
  <inkml:trace contextRef="#ctx0" brushRef="#br0">336 178 12053,'0'-22'1860,"0"2"-1468,0 18-56,0 0-403,-1 1 33,-1 2 34,-3 10 0,-2 8 0,-1 14 23,-4 13-23,2 8 22,-1 10 0,1 4-22,0 4 0,0-1 0,3 1 0,-1-4 12,2 1-12,0 0 0,1 2 0,-1 1 0,0 2 22,0 2-22,-3 3 0,0 1 11,-2 1-11,0-3 0,1-4 11,1-2-22,1-6 22,2-2 1,1-3-12,4-2 11,-1-2-11,2-3 0,0-3 0,0-3 0,0-3 33,-1-2-21,-2 1-1,-2 0 0,-2 1 11,-3 0 1,1 2 22,-3-3-1,3 0-9,-1-6-13,3 0-11,1-5 12,0 0-12,1 1 0,0 1-11,2 0 0,0 4 11,-1-2-11,1 2 12,-2-2-24,4-2 24,-1-5-12,1-2 11,0-4-11,0 0 0,1-5 0,0 0 0,0-4 11,0-1-22,0-2 11,0 0 0,0-3 0,0 2 0,0-4 11,0 3-11,0 0 11,0-3-11,0 2 0,0-6 34,0 0 22,0-1-11,1-2 11,11 0 0,7 0-45,13 0 22,10 0-10,6-3-1,10-5 12,4-2-34,6-7 0,1 2 0,-1-2-23,-4 4 23,-5 2-56,-7 5-11,-6 3-34,-4 1 12,-5 2 55,1 0 1,-3 0-103,-1-1-20,-1-1 55,-4 0 90,0 1-57,-3 1-77,0 0 22,0 0 11,0 0 78,1 0-11,0 0-156,-3 0 134,-4-2 44,-3 1 12,-5-3 11,-2 1 0,-2 0 0,0 1 0,-2 0 11,0 0-11,-2-1 34,1-1-23,-2 1 23,0-3-23,1-2 22,1-5-21,1-1 44,2-2 0,-2 0 89,2-1 1,-1 1-34,0-3 56,-1 1 56,-1 1-123,-3-2-22,3-1-12,-2-3 22,3-4 35,0-1-1,2-4 78,-4-1 68,-1-5-134,0-3 10,-2-4 12,0-3-33,-1 1-12,0 1-56,0-2-11,0 4-23,0-2 12,0 0-34,0 0 0,0-2-12,0-1 12,0 0 12,0-3-12,0-1 0,0-2 0,1-1 0,0-1 0,0 0 11,-1 0-11,0 0 11,0-2 0,0 0-11,0-1 0,0 0 0,0-1 0,0 4 0,-1 2 0,-3 4 0,0 6-11,-2 3 11,-2 5 11,0 2-11,-1 2 0,0-1 0,0 0 0,0-4 0,0 0 0,1-2 0,0-1 0,5-2 0,0 0 0,3 0-11,0 1 11,0 2 0,0 2 11,0 1-11,0 5 0,3 2 11,-1 4 1,1 0-12,0 2 0,-3-1 0,1 1 0,-1-1 0,0 0 0,0-1 0,0 1 0,0 1 0,2 0 0,-2 3-12,1 2 1,-1 3 11,0 4-11,0 2 11,0 4-22,0 1 10,0 4-32,0-1 21,0 1 12,-1 0 11,-3-1-11,-4 1 0,-4 0-1,-6 1 1,-3 0 11,-3 0 0,-2 0 0,0 0 0,-3 0 0,0 0 0,-2 0 0,1 0 0,2 1-11,1 2 11,3 2 11,-1 2-11,2-1 0,2 0 0,1 1-11,2-2 22,-1 1-11,0-1 0,0 1 0,-3 2 0,0-2 0,-1 2 0,-1-1 11,2-1-11,-1 0 0,5-1 0,-2 1 0,6-2 0,-2 2 12,2-3-24,-3 3 1,0-1 11,0 1 0,1 1 11,1-2-11,1 1 0,0-3 0,2 3 0,0-1 0,-2 2 0,0-1 0,-1-1 0,1-1 12,0 0-12,2-1 0,1 1 0,-1 0 0,4 0 11,-2 1-11,4-3 0,0 1 0,0-3 11,2 0-11,0 0 0,1 0 22,1 0-1882,1 0-381,16 0-1344,6 0 3585,15 0 0,-14 0 0,-6 0 0</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8T19:07:58.041"/>
    </inkml:context>
    <inkml:brush xml:id="br0">
      <inkml:brushProperty name="width" value="0.08571" units="cm"/>
      <inkml:brushProperty name="height" value="0.08571" units="cm"/>
      <inkml:brushProperty name="color" value="#AB008B"/>
    </inkml:brush>
  </inkml:definitions>
  <inkml:trace contextRef="#ctx0" brushRef="#br0">141 258 14350,'-70'14'45,"13"8"-34,50 19 11,3 8-4251,2 4 4263,2 1 836,8-3-814,9-8-33,12-6 44,11-13 23,6-12-90,3-6 11,3-17 3392,-4-13-3347,-6-18-22,-8-17-23,-11-11 57,-9-11-340,-9-6 485,-3 2-124,-2 8-89,0 21 0,0 17-33,-2 19-550,1 11-1132,-4 6-682,-2 11 91,-1 14 2306,0 14 0,3-11 0,4-2 0</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8T19:07:58.830"/>
    </inkml:context>
    <inkml:brush xml:id="br0">
      <inkml:brushProperty name="width" value="0.08571" units="cm"/>
      <inkml:brushProperty name="height" value="0.08571" units="cm"/>
      <inkml:brushProperty name="color" value="#AB008B"/>
    </inkml:brush>
  </inkml:definitions>
  <inkml:trace contextRef="#ctx0" brushRef="#br0">71 42 16277,'-24'-36'-168,"6"31"168,17 47 11,1 36 0,0-29 1,0 3-333,0 4 0,0 1 326,0 1 1,1 0-6,0 1 0,0-1 6,0-2 0,1-2-1,0-1 1,-1-1-6,1 40 159,-1-15-148,-1-16 11,0-22 1,0-13 44,0-17 135,0-4 134,0-5 337,0-17-595,0-14-66,0-30 32,0-15-32,0-14 10,0-2-22,5 4-11,4 15-23,5 16-134,-1 20-358,2 17-68,1 11 67,2 6-56,6 3-178,2 11 43,4 5 180,-4 14 158,-5 2 122,-10 3 90,-4 1 134,-7-2 34,-15-1 45,-5-6-45,-16-3 56,-3-8-33,2-4-12,2-7 0,6-2-11,5-3-370,5 0-1121,7-3-1433,6-7 2924,3-10 0,3 7 0,0-1 0</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8T19:08:00.021"/>
    </inkml:context>
    <inkml:brush xml:id="br0">
      <inkml:brushProperty name="width" value="0.08571" units="cm"/>
      <inkml:brushProperty name="height" value="0.08571" units="cm"/>
      <inkml:brushProperty name="color" value="#AB008B"/>
    </inkml:brush>
  </inkml:definitions>
  <inkml:trace contextRef="#ctx0" brushRef="#br0">13 0 14887,'3'60'52,"0"-1"1,0 3 0,1-1-48,3-3 1,0-1 27,-1 3 1,0 1-511,-1-1 0,0-1 477,-1-3 0,-1 0 11,-1-4 1,-1-1 21,1 36-21,-2-10-12,0-17 11,0-16 319,0-16-285,0-14 291,0-8 236,-3-4-68,-3-6-425,-5-14 510,-4-15-566,-1-22-12,4-15-11,4-15-608,5-6 597,5 3 0,9 12-281,3 19-179,7 22-212,0 18-124,0 11-11,4 8 101,2 9 224,0 6 451,-2 12-384,-6 1 180,-5 3 123,-8 1 67,-3 1 56,-3-2 0,-10-3 78,-5-3 280,-11-7 237,-2-5 88,2-5-168,4-4 12,5-3-45,3-1-124,5-2-123,1 0-134,5 0-67,0 1-90,3-1 135,21 2-46,7-2-33,25 0-56,5-3-460,2-5 125,0-6 10,-7-7 78,-4-4 280,-7-4 23,-9-3 23,-7-3-1,-9 0 35,-5-3 223,-7 5 145,-3 1 124,-2 5-246,-4 6 33,-5 5-201,-8 6-57,-5 5-67,1 2-11,0 3-11,5 4 0,3 13-34,5 9 11,3 14 34,4 1 12,9 1-12,9-7 0,13-5-124,8-11-167,6-8-135,2-7 34,3-4 202,-3-8 145,-3-6 45,-8-11 22,-7-5 12,-7-5-12,-10-2 12,-4-1 134,-6 3 56,-1 3-124,-11 8-100,-3 7 23,-13 7-23,-1 6-23,3 3-33,0 1-44,10 0-24,3 4 80,7 4-35,2 4 79,3 2 0,0-2 23,9-2-57,6-1 34,13-5-78,6-1 78,4-3 0,0-10 22,1-1 23,-4-11-23,-5 3 12,-6 0 11,-7 3 89,-7 4-89,-4 6-45,-5 3-202,-1 3 191,0 12 11,0 10 0,0 15 11,0 10 0,0-1 1,0-3-12,0-5 0,0-8-224,11-8-673,4-6-1164,12-9-2645,3-3 4706,-1-4 0,-13 0 0,-3 0 0</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8T19:08:11.598"/>
    </inkml:context>
    <inkml:brush xml:id="br0">
      <inkml:brushProperty name="width" value="0.08571" units="cm"/>
      <inkml:brushProperty name="height" value="0.08571" units="cm"/>
      <inkml:brushProperty name="color" value="#AB008B"/>
    </inkml:brush>
  </inkml:definitions>
  <inkml:trace contextRef="#ctx0" brushRef="#br0">116 137 7044,'-3'-5'2365,"0"1"940,3 4-2307,-13-34-136,8 18-111,-10-25-157,10 28-146,2 4-168,0 1-123,1 4-90,2 2-201,0 2 55,-1 4 79,1 15 12,-2 17 10,2 18-11,-1 14-11,-1 3 0,-1 2 0,0-5 23,0-4-23,0-9 0,0-7 0,0-11 11,0-12 0,0-11 34,1-8 33,1-4 113,1-2-124,0-5-67,0-7 0,1-12 0,8-8 0,5-5-45,9 2 0,3 6-168,2 7 23,-4 9-68,0 7-45,-4 5 91,1 1-57,-2 7 45,-1 4 11,-2 7 168,-5 3-22,-5-2 33,-4 1 34,-2 0 12,0 0 44,-9-1-23,-7 0 46,-15 0-57,-7 0-22,-5-1 0,0-4-190,3-3-550,8-6-325,9-2-772,11-3 776,6 0 0,6 0 0</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8T19:08:12.711"/>
    </inkml:context>
    <inkml:brush xml:id="br0">
      <inkml:brushProperty name="width" value="0.08571" units="cm"/>
      <inkml:brushProperty name="height" value="0.08571" units="cm"/>
      <inkml:brushProperty name="color" value="#AB008B"/>
    </inkml:brush>
  </inkml:definitions>
  <inkml:trace contextRef="#ctx0" brushRef="#br0">31 108 15303,'-8'-8'-23,"-1"12"23,3 32 11,1 7-11,2 0 12,3-2 21,10-6-22,4-6 34,12-9-11,5-7-12,2-7 1,3-5-23,0-6 11,-3-11 0,-6-10 23,-8-10 22,-10-4-45,-5-3-11,-4 1 45,-9 0 44,-3 5-10,-12 4-68,-3 9-11,-2 8 0,-1 8-34,-1 5-11,3 3 23,1 10 0,6 4-46,4 11 68,7 2-33,6 1-12,4-3 34,14-6-112,7-3 33,19-10-11,9-1 34,6-7 56,2-9 22,-1-5 11,-8-11 1,-7 3 178,-11 1 68,-8 5 56,-9 5-101,-4 5-78,-5 5-124,-2 2-123,-2 1 68,0 4 33,-2 11 0,-3 10 0,-3 12 0,3 1 0,1 0-12,4-3 1,5-6-45,6-4-101,11-10 79,5-6 78,6-6 0,0-3 0,-1-13 22,-2-6 12,-5-13 22,-3-4 235,-5 1 23,-5 3-90,-5 3-44,-4 11-80,-1 6-100,-2 8-67,0 2-45,0 2 34,0 6 78,0 8 0,0 12 0,0 6-11,0 4-45,0-4-90,4-3-78,4-7 123,7-6 45,5-8 56,3-4 22,3-4 0,1-5 12,1-9 34,0-11 77,-4-7 147,-5 0-91,-4 2-55,-8 9-68,-2 5-67,-4 9-11,-1 4-224,0 1 224,-1 12 12,-6 4-12,-3 8 11,-3-1-11,3-4 11,5-7-11,2-2 22,3-7 124,0 1-146,6-11-34,10-7-44,9-11-34,9-5-67,-1 4-56,-7 6-35,-5 12-10,-5 5-45,-2 5-167,1 3-148,-4 6-367,1 7 87,-4 5-525,2 3-325,1-4-897,6-2 2667,4-5 0,-8-7 0,-1-3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74EED0D-C960-418A-8B11-CEE7BEB68B53}" type="datetimeFigureOut">
              <a:rPr lang="en-IN" smtClean="0"/>
              <a:t>25/02/22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A6D1841-4D46-4532-BA73-EE8878883C4F}" type="slidenum">
              <a:rPr lang="en-IN" smtClean="0"/>
              <a:t>‹#›</a:t>
            </a:fld>
            <a:endParaRPr lang="en-IN"/>
          </a:p>
        </p:txBody>
      </p:sp>
    </p:spTree>
    <p:extLst>
      <p:ext uri="{BB962C8B-B14F-4D97-AF65-F5344CB8AC3E}">
        <p14:creationId xmlns:p14="http://schemas.microsoft.com/office/powerpoint/2010/main" val="35049333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p:spPr>
        <p:txBody>
          <a:bodyPr/>
          <a:lstStyle/>
          <a:p>
            <a:fld id="{F680038B-6B8C-4347-9614-DBCB6A12583A}" type="slidenum">
              <a:rPr lang="en-US" altLang="en-US" smtClean="0"/>
              <a:pPr/>
              <a:t>6</a:t>
            </a:fld>
            <a:endParaRPr lang="en-US" altLang="en-US"/>
          </a:p>
        </p:txBody>
      </p:sp>
      <p:sp>
        <p:nvSpPr>
          <p:cNvPr id="78851" name="Rectangle 2"/>
          <p:cNvSpPr>
            <a:spLocks noGrp="1" noRot="1" noChangeAspect="1" noChangeArrowheads="1" noTextEdit="1"/>
          </p:cNvSpPr>
          <p:nvPr>
            <p:ph type="sldImg"/>
          </p:nvPr>
        </p:nvSpPr>
        <p:spPr>
          <a:xfrm>
            <a:off x="384175" y="687388"/>
            <a:ext cx="6092825" cy="3427412"/>
          </a:xfrm>
          <a:ln/>
        </p:spPr>
      </p:sp>
      <p:sp>
        <p:nvSpPr>
          <p:cNvPr id="78852" name="Rectangle 3"/>
          <p:cNvSpPr>
            <a:spLocks noGrp="1" noChangeArrowheads="1"/>
          </p:cNvSpPr>
          <p:nvPr>
            <p:ph type="body" idx="1"/>
          </p:nvPr>
        </p:nvSpPr>
        <p:spPr>
          <a:xfrm>
            <a:off x="914400" y="4342464"/>
            <a:ext cx="5029200" cy="4114487"/>
          </a:xfrm>
          <a:noFill/>
          <a:ln/>
        </p:spPr>
        <p:txBody>
          <a:bodyPr lIns="89759" tIns="44878" rIns="89759" bIns="44878"/>
          <a:lstStyle/>
          <a:p>
            <a:r>
              <a:rPr lang="en-US" altLang="en-US"/>
              <a:t>May we categorize data along the following dimensions?</a:t>
            </a:r>
          </a:p>
          <a:p>
            <a:r>
              <a:rPr lang="en-US" altLang="en-US"/>
              <a:t>    - structured, semi-structured, and unstructured</a:t>
            </a:r>
          </a:p>
          <a:p>
            <a:r>
              <a:rPr lang="en-US" altLang="en-US"/>
              <a:t>    - numeric and categorical</a:t>
            </a:r>
          </a:p>
          <a:p>
            <a:r>
              <a:rPr lang="en-US" altLang="en-US"/>
              <a:t>    - static and dynamic (temporal?)</a:t>
            </a:r>
          </a:p>
          <a:p>
            <a:r>
              <a:rPr lang="en-US" altLang="en-US"/>
              <a:t>    - by application</a:t>
            </a:r>
          </a:p>
        </p:txBody>
      </p:sp>
    </p:spTree>
    <p:extLst>
      <p:ext uri="{BB962C8B-B14F-4D97-AF65-F5344CB8AC3E}">
        <p14:creationId xmlns:p14="http://schemas.microsoft.com/office/powerpoint/2010/main" val="11195761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5F43906-01B4-4937-8391-7FD24DE4D328}" type="slidenum">
              <a:rPr lang="en-US" altLang="en-US"/>
              <a:pPr/>
              <a:t>91</a:t>
            </a:fld>
            <a:endParaRPr lang="en-US" altLang="en-US"/>
          </a:p>
        </p:txBody>
      </p:sp>
      <p:sp>
        <p:nvSpPr>
          <p:cNvPr id="1951746" name="Rectangle 2"/>
          <p:cNvSpPr>
            <a:spLocks noGrp="1" noRot="1" noChangeAspect="1" noChangeArrowheads="1" noTextEdit="1"/>
          </p:cNvSpPr>
          <p:nvPr>
            <p:ph type="sldImg"/>
          </p:nvPr>
        </p:nvSpPr>
        <p:spPr>
          <a:ln/>
        </p:spPr>
      </p:sp>
      <p:sp>
        <p:nvSpPr>
          <p:cNvPr id="1951747" name="Rectangle 3"/>
          <p:cNvSpPr>
            <a:spLocks noGrp="1" noChangeArrowheads="1"/>
          </p:cNvSpPr>
          <p:nvPr>
            <p:ph type="body" idx="1"/>
          </p:nvPr>
        </p:nvSpPr>
        <p:spPr>
          <a:xfrm>
            <a:off x="974725" y="4560888"/>
            <a:ext cx="5365750" cy="4319587"/>
          </a:xfrm>
        </p:spPr>
        <p:txBody>
          <a:bodyPr/>
          <a:lstStyle/>
          <a:p>
            <a:endParaRPr lang="en-US" altLang="en-US"/>
          </a:p>
        </p:txBody>
      </p:sp>
    </p:spTree>
    <p:extLst>
      <p:ext uri="{BB962C8B-B14F-4D97-AF65-F5344CB8AC3E}">
        <p14:creationId xmlns:p14="http://schemas.microsoft.com/office/powerpoint/2010/main" val="18167915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8E357AD-3224-47CE-9EE6-02E7785B0F5D}" type="slidenum">
              <a:rPr lang="en-US" altLang="en-US"/>
              <a:pPr/>
              <a:t>92</a:t>
            </a:fld>
            <a:endParaRPr lang="en-US" altLang="en-US"/>
          </a:p>
        </p:txBody>
      </p:sp>
      <p:sp>
        <p:nvSpPr>
          <p:cNvPr id="1953794" name="Rectangle 2"/>
          <p:cNvSpPr>
            <a:spLocks noGrp="1" noRot="1" noChangeAspect="1" noChangeArrowheads="1" noTextEdit="1"/>
          </p:cNvSpPr>
          <p:nvPr>
            <p:ph type="sldImg"/>
          </p:nvPr>
        </p:nvSpPr>
        <p:spPr>
          <a:ln/>
        </p:spPr>
      </p:sp>
      <p:sp>
        <p:nvSpPr>
          <p:cNvPr id="1953795" name="Rectangle 3"/>
          <p:cNvSpPr>
            <a:spLocks noGrp="1" noChangeArrowheads="1"/>
          </p:cNvSpPr>
          <p:nvPr>
            <p:ph type="body" idx="1"/>
          </p:nvPr>
        </p:nvSpPr>
        <p:spPr>
          <a:xfrm>
            <a:off x="974725" y="4560888"/>
            <a:ext cx="5365750" cy="4319587"/>
          </a:xfrm>
        </p:spPr>
        <p:txBody>
          <a:bodyPr/>
          <a:lstStyle/>
          <a:p>
            <a:endParaRPr lang="en-US" altLang="en-US"/>
          </a:p>
        </p:txBody>
      </p:sp>
    </p:spTree>
    <p:extLst>
      <p:ext uri="{BB962C8B-B14F-4D97-AF65-F5344CB8AC3E}">
        <p14:creationId xmlns:p14="http://schemas.microsoft.com/office/powerpoint/2010/main" val="31908790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F18D2C5-7469-4CDC-B851-D29FB54D16A9}" type="slidenum">
              <a:rPr lang="en-US" altLang="en-US"/>
              <a:pPr/>
              <a:t>93</a:t>
            </a:fld>
            <a:endParaRPr lang="en-US" altLang="en-US"/>
          </a:p>
        </p:txBody>
      </p:sp>
      <p:sp>
        <p:nvSpPr>
          <p:cNvPr id="1957890" name="Rectangle 2"/>
          <p:cNvSpPr>
            <a:spLocks noGrp="1" noRot="1" noChangeAspect="1" noChangeArrowheads="1" noTextEdit="1"/>
          </p:cNvSpPr>
          <p:nvPr>
            <p:ph type="sldImg"/>
          </p:nvPr>
        </p:nvSpPr>
        <p:spPr>
          <a:ln/>
        </p:spPr>
      </p:sp>
      <p:sp>
        <p:nvSpPr>
          <p:cNvPr id="1957891" name="Rectangle 3"/>
          <p:cNvSpPr>
            <a:spLocks noGrp="1" noChangeArrowheads="1"/>
          </p:cNvSpPr>
          <p:nvPr>
            <p:ph type="body" idx="1"/>
          </p:nvPr>
        </p:nvSpPr>
        <p:spPr>
          <a:xfrm>
            <a:off x="974725" y="4560888"/>
            <a:ext cx="5365750" cy="4319587"/>
          </a:xfrm>
        </p:spPr>
        <p:txBody>
          <a:bodyPr/>
          <a:lstStyle/>
          <a:p>
            <a:endParaRPr lang="en-US" altLang="en-US"/>
          </a:p>
        </p:txBody>
      </p:sp>
    </p:spTree>
    <p:extLst>
      <p:ext uri="{BB962C8B-B14F-4D97-AF65-F5344CB8AC3E}">
        <p14:creationId xmlns:p14="http://schemas.microsoft.com/office/powerpoint/2010/main" val="12618001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9F6E215-5374-4630-B2A4-EA1692FC5891}" type="slidenum">
              <a:rPr lang="en-US" altLang="en-US"/>
              <a:pPr/>
              <a:t>94</a:t>
            </a:fld>
            <a:endParaRPr lang="en-US" altLang="en-US"/>
          </a:p>
        </p:txBody>
      </p:sp>
      <p:sp>
        <p:nvSpPr>
          <p:cNvPr id="1959938" name="Rectangle 2"/>
          <p:cNvSpPr>
            <a:spLocks noGrp="1" noRot="1" noChangeAspect="1" noChangeArrowheads="1" noTextEdit="1"/>
          </p:cNvSpPr>
          <p:nvPr>
            <p:ph type="sldImg"/>
          </p:nvPr>
        </p:nvSpPr>
        <p:spPr>
          <a:ln/>
        </p:spPr>
      </p:sp>
      <p:sp>
        <p:nvSpPr>
          <p:cNvPr id="1959939" name="Rectangle 3"/>
          <p:cNvSpPr>
            <a:spLocks noGrp="1" noChangeArrowheads="1"/>
          </p:cNvSpPr>
          <p:nvPr>
            <p:ph type="body" idx="1"/>
          </p:nvPr>
        </p:nvSpPr>
        <p:spPr>
          <a:xfrm>
            <a:off x="974725" y="4560888"/>
            <a:ext cx="5365750" cy="4319587"/>
          </a:xfrm>
        </p:spPr>
        <p:txBody>
          <a:bodyPr/>
          <a:lstStyle/>
          <a:p>
            <a:endParaRPr lang="en-US" altLang="en-US"/>
          </a:p>
        </p:txBody>
      </p:sp>
    </p:spTree>
    <p:extLst>
      <p:ext uri="{BB962C8B-B14F-4D97-AF65-F5344CB8AC3E}">
        <p14:creationId xmlns:p14="http://schemas.microsoft.com/office/powerpoint/2010/main" val="17013537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6DA1DA8-22D2-4530-9A34-B3D8D32023DE}" type="slidenum">
              <a:rPr lang="en-US" altLang="en-US"/>
              <a:pPr/>
              <a:t>95</a:t>
            </a:fld>
            <a:endParaRPr lang="en-US" altLang="en-US"/>
          </a:p>
        </p:txBody>
      </p:sp>
      <p:sp>
        <p:nvSpPr>
          <p:cNvPr id="1961986" name="Rectangle 2"/>
          <p:cNvSpPr>
            <a:spLocks noGrp="1" noRot="1" noChangeAspect="1" noChangeArrowheads="1" noTextEdit="1"/>
          </p:cNvSpPr>
          <p:nvPr>
            <p:ph type="sldImg"/>
          </p:nvPr>
        </p:nvSpPr>
        <p:spPr>
          <a:ln/>
        </p:spPr>
      </p:sp>
      <p:sp>
        <p:nvSpPr>
          <p:cNvPr id="1961987" name="Rectangle 3"/>
          <p:cNvSpPr>
            <a:spLocks noGrp="1" noChangeArrowheads="1"/>
          </p:cNvSpPr>
          <p:nvPr>
            <p:ph type="body" idx="1"/>
          </p:nvPr>
        </p:nvSpPr>
        <p:spPr>
          <a:xfrm>
            <a:off x="974725" y="4560888"/>
            <a:ext cx="5365750" cy="4319587"/>
          </a:xfrm>
        </p:spPr>
        <p:txBody>
          <a:bodyPr/>
          <a:lstStyle/>
          <a:p>
            <a:endParaRPr lang="en-US" altLang="en-US"/>
          </a:p>
        </p:txBody>
      </p:sp>
    </p:spTree>
    <p:extLst>
      <p:ext uri="{BB962C8B-B14F-4D97-AF65-F5344CB8AC3E}">
        <p14:creationId xmlns:p14="http://schemas.microsoft.com/office/powerpoint/2010/main" val="42673847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0B6758C-D124-434D-BA77-22E3C901E9A0}" type="slidenum">
              <a:rPr lang="en-US" altLang="en-US"/>
              <a:pPr/>
              <a:t>96</a:t>
            </a:fld>
            <a:endParaRPr lang="en-US" altLang="en-US"/>
          </a:p>
        </p:txBody>
      </p:sp>
      <p:sp>
        <p:nvSpPr>
          <p:cNvPr id="1964034" name="Rectangle 2"/>
          <p:cNvSpPr>
            <a:spLocks noGrp="1" noRot="1" noChangeAspect="1" noChangeArrowheads="1" noTextEdit="1"/>
          </p:cNvSpPr>
          <p:nvPr>
            <p:ph type="sldImg"/>
          </p:nvPr>
        </p:nvSpPr>
        <p:spPr>
          <a:ln/>
        </p:spPr>
      </p:sp>
      <p:sp>
        <p:nvSpPr>
          <p:cNvPr id="1964035" name="Rectangle 3"/>
          <p:cNvSpPr>
            <a:spLocks noGrp="1" noChangeArrowheads="1"/>
          </p:cNvSpPr>
          <p:nvPr>
            <p:ph type="body" idx="1"/>
          </p:nvPr>
        </p:nvSpPr>
        <p:spPr>
          <a:xfrm>
            <a:off x="974725" y="4560888"/>
            <a:ext cx="5365750" cy="4319587"/>
          </a:xfrm>
        </p:spPr>
        <p:txBody>
          <a:bodyPr/>
          <a:lstStyle/>
          <a:p>
            <a:endParaRPr lang="en-US" altLang="en-US"/>
          </a:p>
        </p:txBody>
      </p:sp>
    </p:spTree>
    <p:extLst>
      <p:ext uri="{BB962C8B-B14F-4D97-AF65-F5344CB8AC3E}">
        <p14:creationId xmlns:p14="http://schemas.microsoft.com/office/powerpoint/2010/main" val="32425721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B55A9B9-ECE9-462B-8232-E12420C9C9A7}" type="slidenum">
              <a:rPr lang="en-US" altLang="en-US"/>
              <a:pPr/>
              <a:t>97</a:t>
            </a:fld>
            <a:endParaRPr lang="en-US" altLang="en-US"/>
          </a:p>
        </p:txBody>
      </p:sp>
      <p:sp>
        <p:nvSpPr>
          <p:cNvPr id="1968130" name="Rectangle 2"/>
          <p:cNvSpPr>
            <a:spLocks noGrp="1" noRot="1" noChangeAspect="1" noChangeArrowheads="1" noTextEdit="1"/>
          </p:cNvSpPr>
          <p:nvPr>
            <p:ph type="sldImg"/>
          </p:nvPr>
        </p:nvSpPr>
        <p:spPr>
          <a:ln/>
        </p:spPr>
      </p:sp>
      <p:sp>
        <p:nvSpPr>
          <p:cNvPr id="1968131" name="Rectangle 3"/>
          <p:cNvSpPr>
            <a:spLocks noGrp="1" noChangeArrowheads="1"/>
          </p:cNvSpPr>
          <p:nvPr>
            <p:ph type="body" idx="1"/>
          </p:nvPr>
        </p:nvSpPr>
        <p:spPr>
          <a:xfrm>
            <a:off x="974725" y="4560888"/>
            <a:ext cx="5365750" cy="4319587"/>
          </a:xfrm>
        </p:spPr>
        <p:txBody>
          <a:bodyPr/>
          <a:lstStyle/>
          <a:p>
            <a:endParaRPr lang="en-US" altLang="en-US"/>
          </a:p>
        </p:txBody>
      </p:sp>
    </p:spTree>
    <p:extLst>
      <p:ext uri="{BB962C8B-B14F-4D97-AF65-F5344CB8AC3E}">
        <p14:creationId xmlns:p14="http://schemas.microsoft.com/office/powerpoint/2010/main" val="25900323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Slide Image Placeholder 1"/>
          <p:cNvSpPr>
            <a:spLocks noGrp="1" noRot="1" noChangeAspect="1" noTextEdit="1"/>
          </p:cNvSpPr>
          <p:nvPr>
            <p:ph type="sldImg"/>
          </p:nvPr>
        </p:nvSpPr>
        <p:spPr>
          <a:ln/>
        </p:spPr>
      </p:sp>
      <p:sp>
        <p:nvSpPr>
          <p:cNvPr id="81923" name="Notes Placeholder 2"/>
          <p:cNvSpPr>
            <a:spLocks noGrp="1"/>
          </p:cNvSpPr>
          <p:nvPr>
            <p:ph type="body" idx="1"/>
          </p:nvPr>
        </p:nvSpPr>
        <p:spPr>
          <a:noFill/>
          <a:ln/>
        </p:spPr>
        <p:txBody>
          <a:bodyPr/>
          <a:lstStyle/>
          <a:p>
            <a:endParaRPr lang="en-US" altLang="en-US"/>
          </a:p>
        </p:txBody>
      </p:sp>
      <p:sp>
        <p:nvSpPr>
          <p:cNvPr id="81924" name="Slide Number Placeholder 3"/>
          <p:cNvSpPr>
            <a:spLocks noGrp="1"/>
          </p:cNvSpPr>
          <p:nvPr>
            <p:ph type="sldNum" sz="quarter" idx="5"/>
          </p:nvPr>
        </p:nvSpPr>
        <p:spPr>
          <a:noFill/>
        </p:spPr>
        <p:txBody>
          <a:bodyPr/>
          <a:lstStyle/>
          <a:p>
            <a:fld id="{E2F33844-C2B3-4B9B-97CF-5CB082D91C1B}" type="slidenum">
              <a:rPr lang="en-US" altLang="en-US" smtClean="0"/>
              <a:pPr/>
              <a:t>7</a:t>
            </a:fld>
            <a:endParaRPr lang="en-US" altLang="en-US"/>
          </a:p>
        </p:txBody>
      </p:sp>
    </p:spTree>
    <p:extLst>
      <p:ext uri="{BB962C8B-B14F-4D97-AF65-F5344CB8AC3E}">
        <p14:creationId xmlns:p14="http://schemas.microsoft.com/office/powerpoint/2010/main" val="32329329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p:cNvSpPr>
            <a:spLocks noGrp="1" noChangeArrowheads="1"/>
          </p:cNvSpPr>
          <p:nvPr>
            <p:ph type="sldNum" sz="quarter" idx="5"/>
          </p:nvPr>
        </p:nvSpPr>
        <p:spPr>
          <a:noFill/>
        </p:spPr>
        <p:txBody>
          <a:bodyPr/>
          <a:lstStyle/>
          <a:p>
            <a:fld id="{A1DD25E7-2F83-4A1C-9A7D-4E9A729ABE4B}" type="slidenum">
              <a:rPr lang="en-US" altLang="en-US" smtClean="0"/>
              <a:pPr/>
              <a:t>8</a:t>
            </a:fld>
            <a:endParaRPr lang="en-US" altLang="en-US"/>
          </a:p>
        </p:txBody>
      </p:sp>
      <p:sp>
        <p:nvSpPr>
          <p:cNvPr id="82947" name="Rectangle 2"/>
          <p:cNvSpPr>
            <a:spLocks noGrp="1" noRot="1" noChangeAspect="1" noChangeArrowheads="1" noTextEdit="1"/>
          </p:cNvSpPr>
          <p:nvPr>
            <p:ph type="sldImg"/>
          </p:nvPr>
        </p:nvSpPr>
        <p:spPr>
          <a:xfrm>
            <a:off x="384175" y="687388"/>
            <a:ext cx="6092825" cy="3427412"/>
          </a:xfrm>
          <a:ln/>
        </p:spPr>
      </p:sp>
      <p:sp>
        <p:nvSpPr>
          <p:cNvPr id="82948" name="Rectangle 3"/>
          <p:cNvSpPr>
            <a:spLocks noGrp="1" noChangeArrowheads="1"/>
          </p:cNvSpPr>
          <p:nvPr>
            <p:ph type="body" idx="1"/>
          </p:nvPr>
        </p:nvSpPr>
        <p:spPr>
          <a:xfrm>
            <a:off x="914400" y="4342464"/>
            <a:ext cx="5029200" cy="4114487"/>
          </a:xfrm>
          <a:noFill/>
          <a:ln/>
        </p:spPr>
        <p:txBody>
          <a:bodyPr lIns="89759" tIns="44878" rIns="89759" bIns="44878"/>
          <a:lstStyle/>
          <a:p>
            <a:endParaRPr lang="en-US" altLang="en-US"/>
          </a:p>
        </p:txBody>
      </p:sp>
    </p:spTree>
    <p:extLst>
      <p:ext uri="{BB962C8B-B14F-4D97-AF65-F5344CB8AC3E}">
        <p14:creationId xmlns:p14="http://schemas.microsoft.com/office/powerpoint/2010/main" val="38034297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p:cNvSpPr>
            <a:spLocks noGrp="1" noChangeArrowheads="1"/>
          </p:cNvSpPr>
          <p:nvPr>
            <p:ph type="sldNum" sz="quarter" idx="5"/>
          </p:nvPr>
        </p:nvSpPr>
        <p:spPr>
          <a:noFill/>
        </p:spPr>
        <p:txBody>
          <a:bodyPr/>
          <a:lstStyle/>
          <a:p>
            <a:fld id="{6C8B0E7E-1B5A-4BCF-8776-56240F5A7B43}" type="slidenum">
              <a:rPr lang="en-US" altLang="en-US" smtClean="0"/>
              <a:pPr/>
              <a:t>10</a:t>
            </a:fld>
            <a:endParaRPr lang="en-US" altLang="en-US"/>
          </a:p>
        </p:txBody>
      </p:sp>
      <p:sp>
        <p:nvSpPr>
          <p:cNvPr id="83971" name="Rectangle 2"/>
          <p:cNvSpPr>
            <a:spLocks noGrp="1" noRot="1" noChangeAspect="1" noChangeArrowheads="1" noTextEdit="1"/>
          </p:cNvSpPr>
          <p:nvPr>
            <p:ph type="sldImg"/>
          </p:nvPr>
        </p:nvSpPr>
        <p:spPr>
          <a:xfrm>
            <a:off x="384175" y="687388"/>
            <a:ext cx="6092825" cy="3427412"/>
          </a:xfrm>
          <a:ln/>
        </p:spPr>
      </p:sp>
      <p:sp>
        <p:nvSpPr>
          <p:cNvPr id="83972" name="Rectangle 3"/>
          <p:cNvSpPr>
            <a:spLocks noGrp="1" noChangeArrowheads="1"/>
          </p:cNvSpPr>
          <p:nvPr>
            <p:ph type="body" idx="1"/>
          </p:nvPr>
        </p:nvSpPr>
        <p:spPr>
          <a:xfrm>
            <a:off x="914400" y="4342464"/>
            <a:ext cx="5029200" cy="4114487"/>
          </a:xfrm>
          <a:noFill/>
          <a:ln/>
        </p:spPr>
        <p:txBody>
          <a:bodyPr lIns="89759" tIns="44878" rIns="89759" bIns="44878"/>
          <a:lstStyle/>
          <a:p>
            <a:endParaRPr lang="en-US" altLang="en-US"/>
          </a:p>
        </p:txBody>
      </p:sp>
    </p:spTree>
    <p:extLst>
      <p:ext uri="{BB962C8B-B14F-4D97-AF65-F5344CB8AC3E}">
        <p14:creationId xmlns:p14="http://schemas.microsoft.com/office/powerpoint/2010/main" val="37404587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4A6D1841-4D46-4532-BA73-EE8878883C4F}" type="slidenum">
              <a:rPr lang="en-IN" smtClean="0"/>
              <a:t>18</a:t>
            </a:fld>
            <a:endParaRPr lang="en-IN"/>
          </a:p>
        </p:txBody>
      </p:sp>
    </p:spTree>
    <p:extLst>
      <p:ext uri="{BB962C8B-B14F-4D97-AF65-F5344CB8AC3E}">
        <p14:creationId xmlns:p14="http://schemas.microsoft.com/office/powerpoint/2010/main" val="17267997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436756B9-4225-4F99-9D2E-34F67167B83A}" type="slidenum">
              <a:rPr lang="en-US"/>
              <a:pPr/>
              <a:t>40</a:t>
            </a:fld>
            <a:endParaRPr lang="en-US"/>
          </a:p>
        </p:txBody>
      </p:sp>
      <p:sp>
        <p:nvSpPr>
          <p:cNvPr id="50179" name="Rectangle 2"/>
          <p:cNvSpPr>
            <a:spLocks noGrp="1" noRot="1" noChangeAspect="1" noChangeArrowheads="1" noTextEdit="1"/>
          </p:cNvSpPr>
          <p:nvPr>
            <p:ph type="sldImg"/>
          </p:nvPr>
        </p:nvSpPr>
        <p:spPr>
          <a:xfrm>
            <a:off x="334963" y="666750"/>
            <a:ext cx="6189662" cy="3482975"/>
          </a:xfrm>
          <a:ln/>
        </p:spPr>
      </p:sp>
      <p:sp>
        <p:nvSpPr>
          <p:cNvPr id="50180" name="Rectangle 3"/>
          <p:cNvSpPr>
            <a:spLocks noGrp="1" noChangeArrowheads="1"/>
          </p:cNvSpPr>
          <p:nvPr>
            <p:ph type="body" idx="1"/>
          </p:nvPr>
        </p:nvSpPr>
        <p:spPr>
          <a:xfrm>
            <a:off x="905393" y="4373693"/>
            <a:ext cx="5047215" cy="4077012"/>
          </a:xfrm>
          <a:noFill/>
          <a:ln/>
        </p:spPr>
        <p:txBody>
          <a:bodyPr lIns="89555" tIns="44778" rIns="89555" bIns="44778"/>
          <a:lstStyle/>
          <a:p>
            <a:endParaRPr lang="en-US"/>
          </a:p>
        </p:txBody>
      </p:sp>
    </p:spTree>
    <p:extLst>
      <p:ext uri="{BB962C8B-B14F-4D97-AF65-F5344CB8AC3E}">
        <p14:creationId xmlns:p14="http://schemas.microsoft.com/office/powerpoint/2010/main" val="19641281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18E1E6F-4563-4628-BDC1-5CB5F5EAA01F}" type="slidenum">
              <a:rPr lang="en-US" altLang="en-US"/>
              <a:pPr/>
              <a:t>87</a:t>
            </a:fld>
            <a:endParaRPr lang="en-US" altLang="en-US"/>
          </a:p>
        </p:txBody>
      </p:sp>
      <p:sp>
        <p:nvSpPr>
          <p:cNvPr id="92162" name="Rectangle 2"/>
          <p:cNvSpPr>
            <a:spLocks noGrp="1" noRot="1" noChangeAspect="1" noChangeArrowheads="1" noTextEdit="1"/>
          </p:cNvSpPr>
          <p:nvPr>
            <p:ph type="sldImg"/>
          </p:nvPr>
        </p:nvSpPr>
        <p:spPr>
          <a:ln/>
        </p:spPr>
      </p:sp>
      <p:sp>
        <p:nvSpPr>
          <p:cNvPr id="92163" name="Rectangle 3"/>
          <p:cNvSpPr>
            <a:spLocks noGrp="1" noChangeArrowheads="1"/>
          </p:cNvSpPr>
          <p:nvPr>
            <p:ph type="body" idx="1"/>
          </p:nvPr>
        </p:nvSpPr>
        <p:spPr>
          <a:xfrm>
            <a:off x="931863" y="4403725"/>
            <a:ext cx="5121275" cy="4171950"/>
          </a:xfrm>
        </p:spPr>
        <p:txBody>
          <a:bodyPr/>
          <a:lstStyle/>
          <a:p>
            <a:endParaRPr lang="en-US" altLang="en-US"/>
          </a:p>
        </p:txBody>
      </p:sp>
    </p:spTree>
    <p:extLst>
      <p:ext uri="{BB962C8B-B14F-4D97-AF65-F5344CB8AC3E}">
        <p14:creationId xmlns:p14="http://schemas.microsoft.com/office/powerpoint/2010/main" val="25687350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CBF8970-A155-41E0-9397-2B0B4F3F4B43}" type="slidenum">
              <a:rPr lang="en-US" altLang="en-US"/>
              <a:pPr/>
              <a:t>89</a:t>
            </a:fld>
            <a:endParaRPr lang="en-US" altLang="en-US"/>
          </a:p>
        </p:txBody>
      </p:sp>
      <p:sp>
        <p:nvSpPr>
          <p:cNvPr id="1945602" name="Rectangle 2"/>
          <p:cNvSpPr>
            <a:spLocks noGrp="1" noRot="1" noChangeAspect="1" noChangeArrowheads="1" noTextEdit="1"/>
          </p:cNvSpPr>
          <p:nvPr>
            <p:ph type="sldImg"/>
          </p:nvPr>
        </p:nvSpPr>
        <p:spPr>
          <a:ln/>
        </p:spPr>
      </p:sp>
      <p:sp>
        <p:nvSpPr>
          <p:cNvPr id="1945603" name="Rectangle 3"/>
          <p:cNvSpPr>
            <a:spLocks noGrp="1" noChangeArrowheads="1"/>
          </p:cNvSpPr>
          <p:nvPr>
            <p:ph type="body" idx="1"/>
          </p:nvPr>
        </p:nvSpPr>
        <p:spPr>
          <a:xfrm>
            <a:off x="974725" y="4560888"/>
            <a:ext cx="5365750" cy="4319587"/>
          </a:xfrm>
        </p:spPr>
        <p:txBody>
          <a:bodyPr/>
          <a:lstStyle/>
          <a:p>
            <a:endParaRPr lang="en-US" altLang="en-US"/>
          </a:p>
        </p:txBody>
      </p:sp>
    </p:spTree>
    <p:extLst>
      <p:ext uri="{BB962C8B-B14F-4D97-AF65-F5344CB8AC3E}">
        <p14:creationId xmlns:p14="http://schemas.microsoft.com/office/powerpoint/2010/main" val="20812885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0EE173F-9812-4218-974C-45C6F4943D6F}" type="slidenum">
              <a:rPr lang="en-US" altLang="en-US"/>
              <a:pPr/>
              <a:t>90</a:t>
            </a:fld>
            <a:endParaRPr lang="en-US" altLang="en-US"/>
          </a:p>
        </p:txBody>
      </p:sp>
      <p:sp>
        <p:nvSpPr>
          <p:cNvPr id="1947650" name="Rectangle 2"/>
          <p:cNvSpPr>
            <a:spLocks noGrp="1" noRot="1" noChangeAspect="1" noChangeArrowheads="1" noTextEdit="1"/>
          </p:cNvSpPr>
          <p:nvPr>
            <p:ph type="sldImg"/>
          </p:nvPr>
        </p:nvSpPr>
        <p:spPr>
          <a:ln/>
        </p:spPr>
      </p:sp>
      <p:sp>
        <p:nvSpPr>
          <p:cNvPr id="1947651" name="Rectangle 3"/>
          <p:cNvSpPr>
            <a:spLocks noGrp="1" noChangeArrowheads="1"/>
          </p:cNvSpPr>
          <p:nvPr>
            <p:ph type="body" idx="1"/>
          </p:nvPr>
        </p:nvSpPr>
        <p:spPr>
          <a:xfrm>
            <a:off x="974725" y="4560888"/>
            <a:ext cx="5365750" cy="4319587"/>
          </a:xfrm>
        </p:spPr>
        <p:txBody>
          <a:bodyPr/>
          <a:lstStyle/>
          <a:p>
            <a:endParaRPr lang="en-US" altLang="en-US"/>
          </a:p>
        </p:txBody>
      </p:sp>
    </p:spTree>
    <p:extLst>
      <p:ext uri="{BB962C8B-B14F-4D97-AF65-F5344CB8AC3E}">
        <p14:creationId xmlns:p14="http://schemas.microsoft.com/office/powerpoint/2010/main" val="8868268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4B66C35E-0C60-4FFA-8D06-0DA910737F3F}" type="datetime4">
              <a:rPr lang="en-US" smtClean="0"/>
              <a:t>February 25, 2022</a:t>
            </a:fld>
            <a:endParaRPr lang="en-IN"/>
          </a:p>
        </p:txBody>
      </p:sp>
      <p:sp>
        <p:nvSpPr>
          <p:cNvPr id="5" name="Footer Placeholder 4"/>
          <p:cNvSpPr>
            <a:spLocks noGrp="1"/>
          </p:cNvSpPr>
          <p:nvPr>
            <p:ph type="ftr" sz="quarter" idx="11"/>
          </p:nvPr>
        </p:nvSpPr>
        <p:spPr/>
        <p:txBody>
          <a:bodyPr/>
          <a:lstStyle/>
          <a:p>
            <a:r>
              <a:rPr lang="en-US"/>
              <a:t>Data Mining: Concepts and Techniques</a:t>
            </a:r>
            <a:endParaRPr lang="en-IN"/>
          </a:p>
        </p:txBody>
      </p:sp>
      <p:sp>
        <p:nvSpPr>
          <p:cNvPr id="6" name="Slide Number Placeholder 5"/>
          <p:cNvSpPr>
            <a:spLocks noGrp="1"/>
          </p:cNvSpPr>
          <p:nvPr>
            <p:ph type="sldNum" sz="quarter" idx="12"/>
          </p:nvPr>
        </p:nvSpPr>
        <p:spPr/>
        <p:txBody>
          <a:bodyPr/>
          <a:lstStyle/>
          <a:p>
            <a:fld id="{675EDB7F-48D0-4D1B-B252-2E4EBFB64C6A}" type="slidenum">
              <a:rPr lang="en-IN" smtClean="0"/>
              <a:t>‹#›</a:t>
            </a:fld>
            <a:endParaRPr lang="en-IN"/>
          </a:p>
        </p:txBody>
      </p:sp>
    </p:spTree>
    <p:extLst>
      <p:ext uri="{BB962C8B-B14F-4D97-AF65-F5344CB8AC3E}">
        <p14:creationId xmlns:p14="http://schemas.microsoft.com/office/powerpoint/2010/main" val="16601514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9D106942-90C3-4242-8A37-4AFB7AF749C7}" type="datetime4">
              <a:rPr lang="en-US" smtClean="0"/>
              <a:t>February 25, 2022</a:t>
            </a:fld>
            <a:endParaRPr lang="en-IN"/>
          </a:p>
        </p:txBody>
      </p:sp>
      <p:sp>
        <p:nvSpPr>
          <p:cNvPr id="5" name="Footer Placeholder 4"/>
          <p:cNvSpPr>
            <a:spLocks noGrp="1"/>
          </p:cNvSpPr>
          <p:nvPr>
            <p:ph type="ftr" sz="quarter" idx="11"/>
          </p:nvPr>
        </p:nvSpPr>
        <p:spPr/>
        <p:txBody>
          <a:bodyPr/>
          <a:lstStyle/>
          <a:p>
            <a:r>
              <a:rPr lang="en-US"/>
              <a:t>Data Mining: Concepts and Techniques</a:t>
            </a:r>
            <a:endParaRPr lang="en-IN"/>
          </a:p>
        </p:txBody>
      </p:sp>
      <p:sp>
        <p:nvSpPr>
          <p:cNvPr id="6" name="Slide Number Placeholder 5"/>
          <p:cNvSpPr>
            <a:spLocks noGrp="1"/>
          </p:cNvSpPr>
          <p:nvPr>
            <p:ph type="sldNum" sz="quarter" idx="12"/>
          </p:nvPr>
        </p:nvSpPr>
        <p:spPr/>
        <p:txBody>
          <a:bodyPr/>
          <a:lstStyle/>
          <a:p>
            <a:fld id="{675EDB7F-48D0-4D1B-B252-2E4EBFB64C6A}" type="slidenum">
              <a:rPr lang="en-IN" smtClean="0"/>
              <a:t>‹#›</a:t>
            </a:fld>
            <a:endParaRPr lang="en-IN"/>
          </a:p>
        </p:txBody>
      </p:sp>
    </p:spTree>
    <p:extLst>
      <p:ext uri="{BB962C8B-B14F-4D97-AF65-F5344CB8AC3E}">
        <p14:creationId xmlns:p14="http://schemas.microsoft.com/office/powerpoint/2010/main" val="36427750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AE546A9F-D262-4580-BD56-0EABC79FCA7F}" type="datetime4">
              <a:rPr lang="en-US" smtClean="0"/>
              <a:t>February 25, 2022</a:t>
            </a:fld>
            <a:endParaRPr lang="en-IN"/>
          </a:p>
        </p:txBody>
      </p:sp>
      <p:sp>
        <p:nvSpPr>
          <p:cNvPr id="5" name="Footer Placeholder 4"/>
          <p:cNvSpPr>
            <a:spLocks noGrp="1"/>
          </p:cNvSpPr>
          <p:nvPr>
            <p:ph type="ftr" sz="quarter" idx="11"/>
          </p:nvPr>
        </p:nvSpPr>
        <p:spPr/>
        <p:txBody>
          <a:bodyPr/>
          <a:lstStyle/>
          <a:p>
            <a:r>
              <a:rPr lang="en-US"/>
              <a:t>Data Mining: Concepts and Techniques</a:t>
            </a:r>
            <a:endParaRPr lang="en-IN"/>
          </a:p>
        </p:txBody>
      </p:sp>
      <p:sp>
        <p:nvSpPr>
          <p:cNvPr id="6" name="Slide Number Placeholder 5"/>
          <p:cNvSpPr>
            <a:spLocks noGrp="1"/>
          </p:cNvSpPr>
          <p:nvPr>
            <p:ph type="sldNum" sz="quarter" idx="12"/>
          </p:nvPr>
        </p:nvSpPr>
        <p:spPr/>
        <p:txBody>
          <a:bodyPr/>
          <a:lstStyle/>
          <a:p>
            <a:fld id="{675EDB7F-48D0-4D1B-B252-2E4EBFB64C6A}" type="slidenum">
              <a:rPr lang="en-IN" smtClean="0"/>
              <a:t>‹#›</a:t>
            </a:fld>
            <a:endParaRPr lang="en-IN"/>
          </a:p>
        </p:txBody>
      </p:sp>
    </p:spTree>
    <p:extLst>
      <p:ext uri="{BB962C8B-B14F-4D97-AF65-F5344CB8AC3E}">
        <p14:creationId xmlns:p14="http://schemas.microsoft.com/office/powerpoint/2010/main" val="371906778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203200" y="304800"/>
            <a:ext cx="11684000" cy="609600"/>
          </a:xfrm>
        </p:spPr>
        <p:txBody>
          <a:bodyPr/>
          <a:lstStyle/>
          <a:p>
            <a:r>
              <a:rPr lang="en-US"/>
              <a:t>Click to edit Master title style</a:t>
            </a:r>
          </a:p>
        </p:txBody>
      </p:sp>
      <p:sp>
        <p:nvSpPr>
          <p:cNvPr id="3" name="Text Placeholder 2"/>
          <p:cNvSpPr>
            <a:spLocks noGrp="1"/>
          </p:cNvSpPr>
          <p:nvPr>
            <p:ph type="body" sz="half" idx="1"/>
          </p:nvPr>
        </p:nvSpPr>
        <p:spPr>
          <a:xfrm>
            <a:off x="406400" y="1295400"/>
            <a:ext cx="5486400" cy="5181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6096000" y="1295400"/>
            <a:ext cx="5486400" cy="2514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6096000" y="3962400"/>
            <a:ext cx="5486400" cy="2514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2061"/>
          <p:cNvSpPr>
            <a:spLocks noGrp="1" noChangeArrowheads="1"/>
          </p:cNvSpPr>
          <p:nvPr>
            <p:ph type="sldNum" sz="quarter" idx="10"/>
          </p:nvPr>
        </p:nvSpPr>
        <p:spPr>
          <a:ln/>
        </p:spPr>
        <p:txBody>
          <a:bodyPr/>
          <a:lstStyle>
            <a:lvl1pPr>
              <a:defRPr/>
            </a:lvl1pPr>
          </a:lstStyle>
          <a:p>
            <a:pPr>
              <a:defRPr/>
            </a:pPr>
            <a:fld id="{82FA903F-2265-49AC-91FB-FE5DD7F54779}" type="slidenum">
              <a:rPr lang="en-US"/>
              <a:pPr>
                <a:defRPr/>
              </a:pPr>
              <a:t>‹#›</a:t>
            </a:fld>
            <a:endParaRPr lang="en-US"/>
          </a:p>
        </p:txBody>
      </p:sp>
    </p:spTree>
    <p:extLst>
      <p:ext uri="{BB962C8B-B14F-4D97-AF65-F5344CB8AC3E}">
        <p14:creationId xmlns:p14="http://schemas.microsoft.com/office/powerpoint/2010/main" val="1388023651"/>
      </p:ext>
    </p:extLst>
  </p:cSld>
  <p:clrMapOvr>
    <a:masterClrMapping/>
  </p:clrMapOvr>
  <p:transition>
    <p:zoom/>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12800" y="381000"/>
            <a:ext cx="10390717" cy="609600"/>
          </a:xfrm>
        </p:spPr>
        <p:txBody>
          <a:bodyPr/>
          <a:lstStyle/>
          <a:p>
            <a:r>
              <a:rPr lang="en-US"/>
              <a:t>Click to edit Master title style</a:t>
            </a:r>
          </a:p>
        </p:txBody>
      </p:sp>
      <p:sp>
        <p:nvSpPr>
          <p:cNvPr id="3" name="Text Placeholder 2"/>
          <p:cNvSpPr>
            <a:spLocks noGrp="1"/>
          </p:cNvSpPr>
          <p:nvPr>
            <p:ph type="body" sz="half" idx="1"/>
          </p:nvPr>
        </p:nvSpPr>
        <p:spPr>
          <a:xfrm>
            <a:off x="406400" y="1447800"/>
            <a:ext cx="5486400" cy="5029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096000" y="1447800"/>
            <a:ext cx="5486400" cy="5029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2059"/>
          <p:cNvSpPr>
            <a:spLocks noGrp="1" noChangeArrowheads="1"/>
          </p:cNvSpPr>
          <p:nvPr>
            <p:ph type="dt" sz="half" idx="10"/>
          </p:nvPr>
        </p:nvSpPr>
        <p:spPr>
          <a:ln/>
        </p:spPr>
        <p:txBody>
          <a:bodyPr/>
          <a:lstStyle>
            <a:lvl1pPr>
              <a:defRPr/>
            </a:lvl1pPr>
          </a:lstStyle>
          <a:p>
            <a:pPr>
              <a:defRPr/>
            </a:pPr>
            <a:fld id="{A1D8D9FC-B4D0-46B4-B82C-982F3BA8E901}" type="datetime4">
              <a:rPr lang="en-US" smtClean="0"/>
              <a:t>February 25, 2022</a:t>
            </a:fld>
            <a:endParaRPr lang="en-US"/>
          </a:p>
        </p:txBody>
      </p:sp>
      <p:sp>
        <p:nvSpPr>
          <p:cNvPr id="6" name="Rectangle 2060"/>
          <p:cNvSpPr>
            <a:spLocks noGrp="1" noChangeArrowheads="1"/>
          </p:cNvSpPr>
          <p:nvPr>
            <p:ph type="ftr" sz="quarter" idx="11"/>
          </p:nvPr>
        </p:nvSpPr>
        <p:spPr>
          <a:ln/>
        </p:spPr>
        <p:txBody>
          <a:bodyPr/>
          <a:lstStyle>
            <a:lvl1pPr>
              <a:defRPr/>
            </a:lvl1pPr>
          </a:lstStyle>
          <a:p>
            <a:pPr>
              <a:defRPr/>
            </a:pPr>
            <a:r>
              <a:rPr lang="en-US"/>
              <a:t>Data Mining: Concepts and Techniques</a:t>
            </a:r>
          </a:p>
        </p:txBody>
      </p:sp>
      <p:sp>
        <p:nvSpPr>
          <p:cNvPr id="7" name="Rectangle 2061"/>
          <p:cNvSpPr>
            <a:spLocks noGrp="1" noChangeArrowheads="1"/>
          </p:cNvSpPr>
          <p:nvPr>
            <p:ph type="sldNum" sz="quarter" idx="12"/>
          </p:nvPr>
        </p:nvSpPr>
        <p:spPr>
          <a:ln/>
        </p:spPr>
        <p:txBody>
          <a:bodyPr/>
          <a:lstStyle>
            <a:lvl1pPr>
              <a:defRPr/>
            </a:lvl1pPr>
          </a:lstStyle>
          <a:p>
            <a:pPr>
              <a:defRPr/>
            </a:pPr>
            <a:fld id="{55101470-E246-4B44-BE88-94C7616ABC65}" type="slidenum">
              <a:rPr lang="en-US"/>
              <a:pPr>
                <a:defRPr/>
              </a:pPr>
              <a:t>‹#›</a:t>
            </a:fld>
            <a:endParaRPr lang="en-US"/>
          </a:p>
        </p:txBody>
      </p:sp>
    </p:spTree>
    <p:extLst>
      <p:ext uri="{BB962C8B-B14F-4D97-AF65-F5344CB8AC3E}">
        <p14:creationId xmlns:p14="http://schemas.microsoft.com/office/powerpoint/2010/main" val="3634382465"/>
      </p:ext>
    </p:extLst>
  </p:cSld>
  <p:clrMapOvr>
    <a:masterClrMapping/>
  </p:clrMapOvr>
  <p:transition>
    <p:zoom/>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C813B25B-7B2E-4FA6-9D96-B061ABEB2E19}" type="datetime4">
              <a:rPr lang="en-US" smtClean="0"/>
              <a:t>February 25, 2022</a:t>
            </a:fld>
            <a:endParaRPr lang="en-IN"/>
          </a:p>
        </p:txBody>
      </p:sp>
      <p:sp>
        <p:nvSpPr>
          <p:cNvPr id="5" name="Footer Placeholder 4"/>
          <p:cNvSpPr>
            <a:spLocks noGrp="1"/>
          </p:cNvSpPr>
          <p:nvPr>
            <p:ph type="ftr" sz="quarter" idx="11"/>
          </p:nvPr>
        </p:nvSpPr>
        <p:spPr/>
        <p:txBody>
          <a:bodyPr/>
          <a:lstStyle/>
          <a:p>
            <a:r>
              <a:rPr lang="en-US"/>
              <a:t>Data Mining: Concepts and Techniques</a:t>
            </a:r>
            <a:endParaRPr lang="en-IN"/>
          </a:p>
        </p:txBody>
      </p:sp>
      <p:sp>
        <p:nvSpPr>
          <p:cNvPr id="6" name="Slide Number Placeholder 5"/>
          <p:cNvSpPr>
            <a:spLocks noGrp="1"/>
          </p:cNvSpPr>
          <p:nvPr>
            <p:ph type="sldNum" sz="quarter" idx="12"/>
          </p:nvPr>
        </p:nvSpPr>
        <p:spPr/>
        <p:txBody>
          <a:bodyPr/>
          <a:lstStyle/>
          <a:p>
            <a:fld id="{675EDB7F-48D0-4D1B-B252-2E4EBFB64C6A}" type="slidenum">
              <a:rPr lang="en-IN" smtClean="0"/>
              <a:t>‹#›</a:t>
            </a:fld>
            <a:endParaRPr lang="en-IN"/>
          </a:p>
        </p:txBody>
      </p:sp>
    </p:spTree>
    <p:extLst>
      <p:ext uri="{BB962C8B-B14F-4D97-AF65-F5344CB8AC3E}">
        <p14:creationId xmlns:p14="http://schemas.microsoft.com/office/powerpoint/2010/main" val="14435713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52FDB8A-7C6E-4DC0-83E8-9D253D04FA83}" type="datetime4">
              <a:rPr lang="en-US" smtClean="0"/>
              <a:t>February 25, 2022</a:t>
            </a:fld>
            <a:endParaRPr lang="en-IN"/>
          </a:p>
        </p:txBody>
      </p:sp>
      <p:sp>
        <p:nvSpPr>
          <p:cNvPr id="5" name="Footer Placeholder 4"/>
          <p:cNvSpPr>
            <a:spLocks noGrp="1"/>
          </p:cNvSpPr>
          <p:nvPr>
            <p:ph type="ftr" sz="quarter" idx="11"/>
          </p:nvPr>
        </p:nvSpPr>
        <p:spPr/>
        <p:txBody>
          <a:bodyPr/>
          <a:lstStyle/>
          <a:p>
            <a:r>
              <a:rPr lang="en-US"/>
              <a:t>Data Mining: Concepts and Techniques</a:t>
            </a:r>
            <a:endParaRPr lang="en-IN"/>
          </a:p>
        </p:txBody>
      </p:sp>
      <p:sp>
        <p:nvSpPr>
          <p:cNvPr id="6" name="Slide Number Placeholder 5"/>
          <p:cNvSpPr>
            <a:spLocks noGrp="1"/>
          </p:cNvSpPr>
          <p:nvPr>
            <p:ph type="sldNum" sz="quarter" idx="12"/>
          </p:nvPr>
        </p:nvSpPr>
        <p:spPr/>
        <p:txBody>
          <a:bodyPr/>
          <a:lstStyle/>
          <a:p>
            <a:fld id="{675EDB7F-48D0-4D1B-B252-2E4EBFB64C6A}" type="slidenum">
              <a:rPr lang="en-IN" smtClean="0"/>
              <a:t>‹#›</a:t>
            </a:fld>
            <a:endParaRPr lang="en-IN"/>
          </a:p>
        </p:txBody>
      </p:sp>
    </p:spTree>
    <p:extLst>
      <p:ext uri="{BB962C8B-B14F-4D97-AF65-F5344CB8AC3E}">
        <p14:creationId xmlns:p14="http://schemas.microsoft.com/office/powerpoint/2010/main" val="38562795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fld id="{9821C643-B66D-46E0-818A-D915AA405E78}" type="datetime4">
              <a:rPr lang="en-US" smtClean="0"/>
              <a:t>February 25, 2022</a:t>
            </a:fld>
            <a:endParaRPr lang="en-IN"/>
          </a:p>
        </p:txBody>
      </p:sp>
      <p:sp>
        <p:nvSpPr>
          <p:cNvPr id="6" name="Footer Placeholder 5"/>
          <p:cNvSpPr>
            <a:spLocks noGrp="1"/>
          </p:cNvSpPr>
          <p:nvPr>
            <p:ph type="ftr" sz="quarter" idx="11"/>
          </p:nvPr>
        </p:nvSpPr>
        <p:spPr/>
        <p:txBody>
          <a:bodyPr/>
          <a:lstStyle/>
          <a:p>
            <a:r>
              <a:rPr lang="en-US"/>
              <a:t>Data Mining: Concepts and Techniques</a:t>
            </a:r>
            <a:endParaRPr lang="en-IN"/>
          </a:p>
        </p:txBody>
      </p:sp>
      <p:sp>
        <p:nvSpPr>
          <p:cNvPr id="7" name="Slide Number Placeholder 6"/>
          <p:cNvSpPr>
            <a:spLocks noGrp="1"/>
          </p:cNvSpPr>
          <p:nvPr>
            <p:ph type="sldNum" sz="quarter" idx="12"/>
          </p:nvPr>
        </p:nvSpPr>
        <p:spPr/>
        <p:txBody>
          <a:bodyPr/>
          <a:lstStyle/>
          <a:p>
            <a:fld id="{675EDB7F-48D0-4D1B-B252-2E4EBFB64C6A}" type="slidenum">
              <a:rPr lang="en-IN" smtClean="0"/>
              <a:t>‹#›</a:t>
            </a:fld>
            <a:endParaRPr lang="en-IN"/>
          </a:p>
        </p:txBody>
      </p:sp>
    </p:spTree>
    <p:extLst>
      <p:ext uri="{BB962C8B-B14F-4D97-AF65-F5344CB8AC3E}">
        <p14:creationId xmlns:p14="http://schemas.microsoft.com/office/powerpoint/2010/main" val="37393924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fld id="{90752038-BB9F-4566-87F5-7100667179F6}" type="datetime4">
              <a:rPr lang="en-US" smtClean="0"/>
              <a:t>February 25, 2022</a:t>
            </a:fld>
            <a:endParaRPr lang="en-IN"/>
          </a:p>
        </p:txBody>
      </p:sp>
      <p:sp>
        <p:nvSpPr>
          <p:cNvPr id="8" name="Footer Placeholder 7"/>
          <p:cNvSpPr>
            <a:spLocks noGrp="1"/>
          </p:cNvSpPr>
          <p:nvPr>
            <p:ph type="ftr" sz="quarter" idx="11"/>
          </p:nvPr>
        </p:nvSpPr>
        <p:spPr/>
        <p:txBody>
          <a:bodyPr/>
          <a:lstStyle/>
          <a:p>
            <a:r>
              <a:rPr lang="en-US"/>
              <a:t>Data Mining: Concepts and Techniques</a:t>
            </a:r>
            <a:endParaRPr lang="en-IN"/>
          </a:p>
        </p:txBody>
      </p:sp>
      <p:sp>
        <p:nvSpPr>
          <p:cNvPr id="9" name="Slide Number Placeholder 8"/>
          <p:cNvSpPr>
            <a:spLocks noGrp="1"/>
          </p:cNvSpPr>
          <p:nvPr>
            <p:ph type="sldNum" sz="quarter" idx="12"/>
          </p:nvPr>
        </p:nvSpPr>
        <p:spPr/>
        <p:txBody>
          <a:bodyPr/>
          <a:lstStyle/>
          <a:p>
            <a:fld id="{675EDB7F-48D0-4D1B-B252-2E4EBFB64C6A}" type="slidenum">
              <a:rPr lang="en-IN" smtClean="0"/>
              <a:t>‹#›</a:t>
            </a:fld>
            <a:endParaRPr lang="en-IN"/>
          </a:p>
        </p:txBody>
      </p:sp>
    </p:spTree>
    <p:extLst>
      <p:ext uri="{BB962C8B-B14F-4D97-AF65-F5344CB8AC3E}">
        <p14:creationId xmlns:p14="http://schemas.microsoft.com/office/powerpoint/2010/main" val="19869194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748BF2E3-2059-43F2-8BFD-79AA840884B5}" type="datetime4">
              <a:rPr lang="en-US" smtClean="0"/>
              <a:t>February 25, 2022</a:t>
            </a:fld>
            <a:endParaRPr lang="en-IN"/>
          </a:p>
        </p:txBody>
      </p:sp>
      <p:sp>
        <p:nvSpPr>
          <p:cNvPr id="4" name="Footer Placeholder 3"/>
          <p:cNvSpPr>
            <a:spLocks noGrp="1"/>
          </p:cNvSpPr>
          <p:nvPr>
            <p:ph type="ftr" sz="quarter" idx="11"/>
          </p:nvPr>
        </p:nvSpPr>
        <p:spPr/>
        <p:txBody>
          <a:bodyPr/>
          <a:lstStyle/>
          <a:p>
            <a:r>
              <a:rPr lang="en-US"/>
              <a:t>Data Mining: Concepts and Techniques</a:t>
            </a:r>
            <a:endParaRPr lang="en-IN"/>
          </a:p>
        </p:txBody>
      </p:sp>
      <p:sp>
        <p:nvSpPr>
          <p:cNvPr id="5" name="Slide Number Placeholder 4"/>
          <p:cNvSpPr>
            <a:spLocks noGrp="1"/>
          </p:cNvSpPr>
          <p:nvPr>
            <p:ph type="sldNum" sz="quarter" idx="12"/>
          </p:nvPr>
        </p:nvSpPr>
        <p:spPr/>
        <p:txBody>
          <a:bodyPr/>
          <a:lstStyle/>
          <a:p>
            <a:fld id="{675EDB7F-48D0-4D1B-B252-2E4EBFB64C6A}" type="slidenum">
              <a:rPr lang="en-IN" smtClean="0"/>
              <a:t>‹#›</a:t>
            </a:fld>
            <a:endParaRPr lang="en-IN"/>
          </a:p>
        </p:txBody>
      </p:sp>
    </p:spTree>
    <p:extLst>
      <p:ext uri="{BB962C8B-B14F-4D97-AF65-F5344CB8AC3E}">
        <p14:creationId xmlns:p14="http://schemas.microsoft.com/office/powerpoint/2010/main" val="9707608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AC88893-5DA5-44D9-A5EC-D320F10AF767}" type="datetime4">
              <a:rPr lang="en-US" smtClean="0"/>
              <a:t>February 25, 2022</a:t>
            </a:fld>
            <a:endParaRPr lang="en-IN"/>
          </a:p>
        </p:txBody>
      </p:sp>
      <p:sp>
        <p:nvSpPr>
          <p:cNvPr id="3" name="Footer Placeholder 2"/>
          <p:cNvSpPr>
            <a:spLocks noGrp="1"/>
          </p:cNvSpPr>
          <p:nvPr>
            <p:ph type="ftr" sz="quarter" idx="11"/>
          </p:nvPr>
        </p:nvSpPr>
        <p:spPr/>
        <p:txBody>
          <a:bodyPr/>
          <a:lstStyle/>
          <a:p>
            <a:r>
              <a:rPr lang="en-US"/>
              <a:t>Data Mining: Concepts and Techniques</a:t>
            </a:r>
            <a:endParaRPr lang="en-IN"/>
          </a:p>
        </p:txBody>
      </p:sp>
      <p:sp>
        <p:nvSpPr>
          <p:cNvPr id="4" name="Slide Number Placeholder 3"/>
          <p:cNvSpPr>
            <a:spLocks noGrp="1"/>
          </p:cNvSpPr>
          <p:nvPr>
            <p:ph type="sldNum" sz="quarter" idx="12"/>
          </p:nvPr>
        </p:nvSpPr>
        <p:spPr/>
        <p:txBody>
          <a:bodyPr/>
          <a:lstStyle/>
          <a:p>
            <a:fld id="{675EDB7F-48D0-4D1B-B252-2E4EBFB64C6A}" type="slidenum">
              <a:rPr lang="en-IN" smtClean="0"/>
              <a:t>‹#›</a:t>
            </a:fld>
            <a:endParaRPr lang="en-IN"/>
          </a:p>
        </p:txBody>
      </p:sp>
    </p:spTree>
    <p:extLst>
      <p:ext uri="{BB962C8B-B14F-4D97-AF65-F5344CB8AC3E}">
        <p14:creationId xmlns:p14="http://schemas.microsoft.com/office/powerpoint/2010/main" val="2211896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D0C4C07-0953-4028-BFC4-2F054A126BC7}" type="datetime4">
              <a:rPr lang="en-US" smtClean="0"/>
              <a:t>February 25, 2022</a:t>
            </a:fld>
            <a:endParaRPr lang="en-IN"/>
          </a:p>
        </p:txBody>
      </p:sp>
      <p:sp>
        <p:nvSpPr>
          <p:cNvPr id="6" name="Footer Placeholder 5"/>
          <p:cNvSpPr>
            <a:spLocks noGrp="1"/>
          </p:cNvSpPr>
          <p:nvPr>
            <p:ph type="ftr" sz="quarter" idx="11"/>
          </p:nvPr>
        </p:nvSpPr>
        <p:spPr/>
        <p:txBody>
          <a:bodyPr/>
          <a:lstStyle/>
          <a:p>
            <a:r>
              <a:rPr lang="en-US"/>
              <a:t>Data Mining: Concepts and Techniques</a:t>
            </a:r>
            <a:endParaRPr lang="en-IN"/>
          </a:p>
        </p:txBody>
      </p:sp>
      <p:sp>
        <p:nvSpPr>
          <p:cNvPr id="7" name="Slide Number Placeholder 6"/>
          <p:cNvSpPr>
            <a:spLocks noGrp="1"/>
          </p:cNvSpPr>
          <p:nvPr>
            <p:ph type="sldNum" sz="quarter" idx="12"/>
          </p:nvPr>
        </p:nvSpPr>
        <p:spPr/>
        <p:txBody>
          <a:bodyPr/>
          <a:lstStyle/>
          <a:p>
            <a:fld id="{675EDB7F-48D0-4D1B-B252-2E4EBFB64C6A}" type="slidenum">
              <a:rPr lang="en-IN" smtClean="0"/>
              <a:t>‹#›</a:t>
            </a:fld>
            <a:endParaRPr lang="en-IN"/>
          </a:p>
        </p:txBody>
      </p:sp>
    </p:spTree>
    <p:extLst>
      <p:ext uri="{BB962C8B-B14F-4D97-AF65-F5344CB8AC3E}">
        <p14:creationId xmlns:p14="http://schemas.microsoft.com/office/powerpoint/2010/main" val="39811939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3228B02-65A8-4531-8B9E-6D78C152E158}" type="datetime4">
              <a:rPr lang="en-US" smtClean="0"/>
              <a:t>February 25, 2022</a:t>
            </a:fld>
            <a:endParaRPr lang="en-IN"/>
          </a:p>
        </p:txBody>
      </p:sp>
      <p:sp>
        <p:nvSpPr>
          <p:cNvPr id="6" name="Footer Placeholder 5"/>
          <p:cNvSpPr>
            <a:spLocks noGrp="1"/>
          </p:cNvSpPr>
          <p:nvPr>
            <p:ph type="ftr" sz="quarter" idx="11"/>
          </p:nvPr>
        </p:nvSpPr>
        <p:spPr/>
        <p:txBody>
          <a:bodyPr/>
          <a:lstStyle/>
          <a:p>
            <a:r>
              <a:rPr lang="en-US"/>
              <a:t>Data Mining: Concepts and Techniques</a:t>
            </a:r>
            <a:endParaRPr lang="en-IN"/>
          </a:p>
        </p:txBody>
      </p:sp>
      <p:sp>
        <p:nvSpPr>
          <p:cNvPr id="7" name="Slide Number Placeholder 6"/>
          <p:cNvSpPr>
            <a:spLocks noGrp="1"/>
          </p:cNvSpPr>
          <p:nvPr>
            <p:ph type="sldNum" sz="quarter" idx="12"/>
          </p:nvPr>
        </p:nvSpPr>
        <p:spPr/>
        <p:txBody>
          <a:bodyPr/>
          <a:lstStyle/>
          <a:p>
            <a:fld id="{675EDB7F-48D0-4D1B-B252-2E4EBFB64C6A}" type="slidenum">
              <a:rPr lang="en-IN" smtClean="0"/>
              <a:t>‹#›</a:t>
            </a:fld>
            <a:endParaRPr lang="en-IN"/>
          </a:p>
        </p:txBody>
      </p:sp>
    </p:spTree>
    <p:extLst>
      <p:ext uri="{BB962C8B-B14F-4D97-AF65-F5344CB8AC3E}">
        <p14:creationId xmlns:p14="http://schemas.microsoft.com/office/powerpoint/2010/main" val="2808607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BF0AB27-51D6-4FD3-8FBE-550434F4F793}" type="datetime4">
              <a:rPr lang="en-US" smtClean="0"/>
              <a:t>February 25, 2022</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Data Mining: Concepts and Techniques</a:t>
            </a:r>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75EDB7F-48D0-4D1B-B252-2E4EBFB64C6A}" type="slidenum">
              <a:rPr lang="en-IN" smtClean="0"/>
              <a:t>‹#›</a:t>
            </a:fld>
            <a:endParaRPr lang="en-IN"/>
          </a:p>
        </p:txBody>
      </p:sp>
    </p:spTree>
    <p:extLst>
      <p:ext uri="{BB962C8B-B14F-4D97-AF65-F5344CB8AC3E}">
        <p14:creationId xmlns:p14="http://schemas.microsoft.com/office/powerpoint/2010/main" val="7163794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Layout" Target="../slideLayouts/slideLayout4.xml"/><Relationship Id="rId1" Type="http://schemas.openxmlformats.org/officeDocument/2006/relationships/vmlDrawing" Target="../drawings/vmlDrawing6.vml"/><Relationship Id="rId4" Type="http://schemas.openxmlformats.org/officeDocument/2006/relationships/image" Target="../media/image272.emf"/></Relationships>
</file>

<file path=ppt/slides/_rels/slide101.xml.rels><?xml version="1.0" encoding="UTF-8" standalone="yes"?>
<Relationships xmlns="http://schemas.openxmlformats.org/package/2006/relationships"><Relationship Id="rId8" Type="http://schemas.openxmlformats.org/officeDocument/2006/relationships/image" Target="../media/image279.png"/><Relationship Id="rId3" Type="http://schemas.openxmlformats.org/officeDocument/2006/relationships/image" Target="../media/image274.png"/><Relationship Id="rId7" Type="http://schemas.openxmlformats.org/officeDocument/2006/relationships/image" Target="../media/image278.png"/><Relationship Id="rId12" Type="http://schemas.openxmlformats.org/officeDocument/2006/relationships/hyperlink" Target="https://towardsdatascience.com/the-mathematics-behind-principal-component-analysis-fff2d7f4b643" TargetMode="External"/><Relationship Id="rId2" Type="http://schemas.openxmlformats.org/officeDocument/2006/relationships/image" Target="../media/image273.png"/><Relationship Id="rId1" Type="http://schemas.openxmlformats.org/officeDocument/2006/relationships/slideLayout" Target="../slideLayouts/slideLayout4.xml"/><Relationship Id="rId6" Type="http://schemas.openxmlformats.org/officeDocument/2006/relationships/image" Target="../media/image277.png"/><Relationship Id="rId11" Type="http://schemas.openxmlformats.org/officeDocument/2006/relationships/image" Target="../media/image282.png"/><Relationship Id="rId5" Type="http://schemas.openxmlformats.org/officeDocument/2006/relationships/image" Target="../media/image276.png"/><Relationship Id="rId10" Type="http://schemas.openxmlformats.org/officeDocument/2006/relationships/image" Target="../media/image281.png"/><Relationship Id="rId4" Type="http://schemas.openxmlformats.org/officeDocument/2006/relationships/image" Target="../media/image275.png"/><Relationship Id="rId9" Type="http://schemas.openxmlformats.org/officeDocument/2006/relationships/image" Target="../media/image280.png"/></Relationships>
</file>

<file path=ppt/slides/_rels/slide102.xml.rels><?xml version="1.0" encoding="UTF-8" standalone="yes"?>
<Relationships xmlns="http://schemas.openxmlformats.org/package/2006/relationships"><Relationship Id="rId3" Type="http://schemas.openxmlformats.org/officeDocument/2006/relationships/image" Target="../media/image284.emf"/><Relationship Id="rId2" Type="http://schemas.openxmlformats.org/officeDocument/2006/relationships/image" Target="../media/image283.png"/><Relationship Id="rId1" Type="http://schemas.openxmlformats.org/officeDocument/2006/relationships/slideLayout" Target="../slideLayouts/slideLayout4.xml"/></Relationships>
</file>

<file path=ppt/slides/_rels/slide103.xml.rels><?xml version="1.0" encoding="UTF-8" standalone="yes"?>
<Relationships xmlns="http://schemas.openxmlformats.org/package/2006/relationships"><Relationship Id="rId2" Type="http://schemas.openxmlformats.org/officeDocument/2006/relationships/image" Target="../media/image285.png"/><Relationship Id="rId1" Type="http://schemas.openxmlformats.org/officeDocument/2006/relationships/slideLayout" Target="../slideLayouts/slideLayout4.xml"/></Relationships>
</file>

<file path=ppt/slides/_rels/slide104.xml.rels><?xml version="1.0" encoding="UTF-8" standalone="yes"?>
<Relationships xmlns="http://schemas.openxmlformats.org/package/2006/relationships"><Relationship Id="rId2" Type="http://schemas.openxmlformats.org/officeDocument/2006/relationships/image" Target="../media/image286.png"/><Relationship Id="rId1" Type="http://schemas.openxmlformats.org/officeDocument/2006/relationships/slideLayout" Target="../slideLayouts/slideLayout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287.emf"/><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288.png"/><Relationship Id="rId1" Type="http://schemas.openxmlformats.org/officeDocument/2006/relationships/slideLayout" Target="../slideLayouts/slideLayout4.xml"/></Relationships>
</file>

<file path=ppt/slides/_rels/slide109.xml.rels><?xml version="1.0" encoding="UTF-8" standalone="yes"?>
<Relationships xmlns="http://schemas.openxmlformats.org/package/2006/relationships"><Relationship Id="rId2" Type="http://schemas.openxmlformats.org/officeDocument/2006/relationships/image" Target="../media/image273.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289.png"/><Relationship Id="rId1" Type="http://schemas.openxmlformats.org/officeDocument/2006/relationships/slideLayout" Target="../slideLayouts/slideLayout4.xml"/></Relationships>
</file>

<file path=ppt/slides/_rels/slide111.xml.rels><?xml version="1.0" encoding="UTF-8" standalone="yes"?>
<Relationships xmlns="http://schemas.openxmlformats.org/package/2006/relationships"><Relationship Id="rId2" Type="http://schemas.openxmlformats.org/officeDocument/2006/relationships/image" Target="../media/image290.png"/><Relationship Id="rId1" Type="http://schemas.openxmlformats.org/officeDocument/2006/relationships/slideLayout" Target="../slideLayouts/slideLayout4.xml"/></Relationships>
</file>

<file path=ppt/slides/_rels/slide112.xml.rels><?xml version="1.0" encoding="UTF-8" standalone="yes"?>
<Relationships xmlns="http://schemas.openxmlformats.org/package/2006/relationships"><Relationship Id="rId2" Type="http://schemas.openxmlformats.org/officeDocument/2006/relationships/image" Target="../media/image291.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292.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293.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294.emf"/><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295.emf"/><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296.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297.emf"/><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298.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299.emf"/><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300.emf"/><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301.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302.emf"/><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303.emf"/><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304.emf"/><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305.emf"/><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306.emf"/><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307.emf"/><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308.e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309.emf"/><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310.emf"/><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311.emf"/><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53.wmf"/></Relationships>
</file>

<file path=ppt/slides/_rels/slide23.xml.rels><?xml version="1.0" encoding="UTF-8" standalone="yes"?>
<Relationships xmlns="http://schemas.openxmlformats.org/package/2006/relationships"><Relationship Id="rId2" Type="http://schemas.openxmlformats.org/officeDocument/2006/relationships/image" Target="../media/image54.em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3" Type="http://schemas.openxmlformats.org/officeDocument/2006/relationships/customXml" Target="../ink/ink53.xml"/><Relationship Id="rId18" Type="http://schemas.openxmlformats.org/officeDocument/2006/relationships/image" Target="../media/image1610.png"/><Relationship Id="rId26" Type="http://schemas.openxmlformats.org/officeDocument/2006/relationships/image" Target="../media/image2010.png"/><Relationship Id="rId3" Type="http://schemas.openxmlformats.org/officeDocument/2006/relationships/customXml" Target="../ink/ink48.xml"/><Relationship Id="rId21" Type="http://schemas.openxmlformats.org/officeDocument/2006/relationships/customXml" Target="../ink/ink57.xml"/><Relationship Id="rId34" Type="http://schemas.openxmlformats.org/officeDocument/2006/relationships/image" Target="../media/image241.png"/><Relationship Id="rId7" Type="http://schemas.openxmlformats.org/officeDocument/2006/relationships/customXml" Target="../ink/ink50.xml"/><Relationship Id="rId12" Type="http://schemas.openxmlformats.org/officeDocument/2006/relationships/image" Target="../media/image1310.png"/><Relationship Id="rId17" Type="http://schemas.openxmlformats.org/officeDocument/2006/relationships/customXml" Target="../ink/ink55.xml"/><Relationship Id="rId25" Type="http://schemas.openxmlformats.org/officeDocument/2006/relationships/customXml" Target="../ink/ink59.xml"/><Relationship Id="rId33" Type="http://schemas.openxmlformats.org/officeDocument/2006/relationships/customXml" Target="../ink/ink63.xml"/><Relationship Id="rId2" Type="http://schemas.openxmlformats.org/officeDocument/2006/relationships/image" Target="../media/image55.emf"/><Relationship Id="rId16" Type="http://schemas.openxmlformats.org/officeDocument/2006/relationships/image" Target="../media/image1510.png"/><Relationship Id="rId20" Type="http://schemas.openxmlformats.org/officeDocument/2006/relationships/image" Target="../media/image1710.png"/><Relationship Id="rId29" Type="http://schemas.openxmlformats.org/officeDocument/2006/relationships/customXml" Target="../ink/ink61.xml"/><Relationship Id="rId1" Type="http://schemas.openxmlformats.org/officeDocument/2006/relationships/slideLayout" Target="../slideLayouts/slideLayout2.xml"/><Relationship Id="rId6" Type="http://schemas.openxmlformats.org/officeDocument/2006/relationships/image" Target="../media/image1010.png"/><Relationship Id="rId11" Type="http://schemas.openxmlformats.org/officeDocument/2006/relationships/customXml" Target="../ink/ink52.xml"/><Relationship Id="rId24" Type="http://schemas.openxmlformats.org/officeDocument/2006/relationships/image" Target="../media/image1910.png"/><Relationship Id="rId32" Type="http://schemas.openxmlformats.org/officeDocument/2006/relationships/image" Target="../media/image2310.png"/><Relationship Id="rId5" Type="http://schemas.openxmlformats.org/officeDocument/2006/relationships/customXml" Target="../ink/ink49.xml"/><Relationship Id="rId15" Type="http://schemas.openxmlformats.org/officeDocument/2006/relationships/customXml" Target="../ink/ink54.xml"/><Relationship Id="rId23" Type="http://schemas.openxmlformats.org/officeDocument/2006/relationships/customXml" Target="../ink/ink58.xml"/><Relationship Id="rId28" Type="http://schemas.openxmlformats.org/officeDocument/2006/relationships/image" Target="../media/image2110.png"/><Relationship Id="rId10" Type="http://schemas.openxmlformats.org/officeDocument/2006/relationships/image" Target="../media/image1210.png"/><Relationship Id="rId19" Type="http://schemas.openxmlformats.org/officeDocument/2006/relationships/customXml" Target="../ink/ink56.xml"/><Relationship Id="rId31" Type="http://schemas.openxmlformats.org/officeDocument/2006/relationships/customXml" Target="../ink/ink62.xml"/><Relationship Id="rId4" Type="http://schemas.openxmlformats.org/officeDocument/2006/relationships/image" Target="../media/image910.png"/><Relationship Id="rId9" Type="http://schemas.openxmlformats.org/officeDocument/2006/relationships/customXml" Target="../ink/ink51.xml"/><Relationship Id="rId14" Type="http://schemas.openxmlformats.org/officeDocument/2006/relationships/image" Target="../media/image143.png"/><Relationship Id="rId22" Type="http://schemas.openxmlformats.org/officeDocument/2006/relationships/image" Target="../media/image1810.png"/><Relationship Id="rId27" Type="http://schemas.openxmlformats.org/officeDocument/2006/relationships/customXml" Target="../ink/ink60.xml"/><Relationship Id="rId30" Type="http://schemas.openxmlformats.org/officeDocument/2006/relationships/image" Target="../media/image2210.png"/><Relationship Id="rId8" Type="http://schemas.openxmlformats.org/officeDocument/2006/relationships/image" Target="../media/image111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customXml" Target="../ink/ink64.xml"/><Relationship Id="rId2" Type="http://schemas.openxmlformats.org/officeDocument/2006/relationships/image" Target="../media/image56.png"/><Relationship Id="rId1" Type="http://schemas.openxmlformats.org/officeDocument/2006/relationships/slideLayout" Target="../slideLayouts/slideLayout2.xml"/><Relationship Id="rId4" Type="http://schemas.openxmlformats.org/officeDocument/2006/relationships/image" Target="../media/image26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117" Type="http://schemas.openxmlformats.org/officeDocument/2006/relationships/image" Target="../media/image86.png"/><Relationship Id="rId21" Type="http://schemas.openxmlformats.org/officeDocument/2006/relationships/image" Target="../media/image380.png"/><Relationship Id="rId42" Type="http://schemas.openxmlformats.org/officeDocument/2006/relationships/customXml" Target="../ink/ink84.xml"/><Relationship Id="rId63" Type="http://schemas.openxmlformats.org/officeDocument/2006/relationships/image" Target="../media/image59.png"/><Relationship Id="rId84" Type="http://schemas.openxmlformats.org/officeDocument/2006/relationships/customXml" Target="../ink/ink105.xml"/><Relationship Id="rId138" Type="http://schemas.openxmlformats.org/officeDocument/2006/relationships/customXml" Target="../ink/ink132.xml"/><Relationship Id="rId159" Type="http://schemas.openxmlformats.org/officeDocument/2006/relationships/image" Target="../media/image107.png"/><Relationship Id="rId170" Type="http://schemas.openxmlformats.org/officeDocument/2006/relationships/customXml" Target="../ink/ink148.xml"/><Relationship Id="rId191" Type="http://schemas.openxmlformats.org/officeDocument/2006/relationships/image" Target="../media/image123.png"/><Relationship Id="rId205" Type="http://schemas.openxmlformats.org/officeDocument/2006/relationships/image" Target="../media/image130.png"/><Relationship Id="rId107" Type="http://schemas.openxmlformats.org/officeDocument/2006/relationships/image" Target="../media/image81.png"/><Relationship Id="rId11" Type="http://schemas.openxmlformats.org/officeDocument/2006/relationships/image" Target="../media/image330.png"/><Relationship Id="rId32" Type="http://schemas.openxmlformats.org/officeDocument/2006/relationships/customXml" Target="../ink/ink79.xml"/><Relationship Id="rId53" Type="http://schemas.openxmlformats.org/officeDocument/2006/relationships/image" Target="../media/image54.png"/><Relationship Id="rId74" Type="http://schemas.openxmlformats.org/officeDocument/2006/relationships/customXml" Target="../ink/ink100.xml"/><Relationship Id="rId128" Type="http://schemas.openxmlformats.org/officeDocument/2006/relationships/customXml" Target="../ink/ink127.xml"/><Relationship Id="rId149" Type="http://schemas.openxmlformats.org/officeDocument/2006/relationships/image" Target="../media/image102.png"/><Relationship Id="rId5" Type="http://schemas.openxmlformats.org/officeDocument/2006/relationships/image" Target="../media/image300.png"/><Relationship Id="rId95" Type="http://schemas.openxmlformats.org/officeDocument/2006/relationships/image" Target="../media/image75.png"/><Relationship Id="rId160" Type="http://schemas.openxmlformats.org/officeDocument/2006/relationships/customXml" Target="../ink/ink143.xml"/><Relationship Id="rId181" Type="http://schemas.openxmlformats.org/officeDocument/2006/relationships/image" Target="../media/image118.png"/><Relationship Id="rId216" Type="http://schemas.openxmlformats.org/officeDocument/2006/relationships/customXml" Target="../ink/ink171.xml"/><Relationship Id="rId22" Type="http://schemas.openxmlformats.org/officeDocument/2006/relationships/customXml" Target="../ink/ink74.xml"/><Relationship Id="rId43" Type="http://schemas.openxmlformats.org/officeDocument/2006/relationships/image" Target="../media/image490.png"/><Relationship Id="rId64" Type="http://schemas.openxmlformats.org/officeDocument/2006/relationships/customXml" Target="../ink/ink95.xml"/><Relationship Id="rId118" Type="http://schemas.openxmlformats.org/officeDocument/2006/relationships/customXml" Target="../ink/ink122.xml"/><Relationship Id="rId139" Type="http://schemas.openxmlformats.org/officeDocument/2006/relationships/image" Target="../media/image97.png"/><Relationship Id="rId85" Type="http://schemas.openxmlformats.org/officeDocument/2006/relationships/image" Target="../media/image70.png"/><Relationship Id="rId150" Type="http://schemas.openxmlformats.org/officeDocument/2006/relationships/customXml" Target="../ink/ink138.xml"/><Relationship Id="rId171" Type="http://schemas.openxmlformats.org/officeDocument/2006/relationships/image" Target="../media/image113.png"/><Relationship Id="rId192" Type="http://schemas.openxmlformats.org/officeDocument/2006/relationships/customXml" Target="../ink/ink159.xml"/><Relationship Id="rId206" Type="http://schemas.openxmlformats.org/officeDocument/2006/relationships/customXml" Target="../ink/ink166.xml"/><Relationship Id="rId12" Type="http://schemas.openxmlformats.org/officeDocument/2006/relationships/customXml" Target="../ink/ink69.xml"/><Relationship Id="rId33" Type="http://schemas.openxmlformats.org/officeDocument/2006/relationships/image" Target="../media/image440.png"/><Relationship Id="rId108" Type="http://schemas.openxmlformats.org/officeDocument/2006/relationships/customXml" Target="../ink/ink117.xml"/><Relationship Id="rId129" Type="http://schemas.openxmlformats.org/officeDocument/2006/relationships/image" Target="../media/image92.png"/><Relationship Id="rId54" Type="http://schemas.openxmlformats.org/officeDocument/2006/relationships/customXml" Target="../ink/ink90.xml"/><Relationship Id="rId75" Type="http://schemas.openxmlformats.org/officeDocument/2006/relationships/image" Target="../media/image65.png"/><Relationship Id="rId96" Type="http://schemas.openxmlformats.org/officeDocument/2006/relationships/customXml" Target="../ink/ink111.xml"/><Relationship Id="rId140" Type="http://schemas.openxmlformats.org/officeDocument/2006/relationships/customXml" Target="../ink/ink133.xml"/><Relationship Id="rId161" Type="http://schemas.openxmlformats.org/officeDocument/2006/relationships/image" Target="../media/image108.png"/><Relationship Id="rId182" Type="http://schemas.openxmlformats.org/officeDocument/2006/relationships/customXml" Target="../ink/ink154.xml"/><Relationship Id="rId217" Type="http://schemas.openxmlformats.org/officeDocument/2006/relationships/image" Target="../media/image136.png"/><Relationship Id="rId6" Type="http://schemas.openxmlformats.org/officeDocument/2006/relationships/customXml" Target="../ink/ink66.xml"/><Relationship Id="rId23" Type="http://schemas.openxmlformats.org/officeDocument/2006/relationships/image" Target="../media/image390.png"/><Relationship Id="rId119" Type="http://schemas.openxmlformats.org/officeDocument/2006/relationships/image" Target="../media/image87.png"/><Relationship Id="rId44" Type="http://schemas.openxmlformats.org/officeDocument/2006/relationships/customXml" Target="../ink/ink85.xml"/><Relationship Id="rId65" Type="http://schemas.openxmlformats.org/officeDocument/2006/relationships/image" Target="../media/image60.png"/><Relationship Id="rId86" Type="http://schemas.openxmlformats.org/officeDocument/2006/relationships/customXml" Target="../ink/ink106.xml"/><Relationship Id="rId130" Type="http://schemas.openxmlformats.org/officeDocument/2006/relationships/customXml" Target="../ink/ink128.xml"/><Relationship Id="rId151" Type="http://schemas.openxmlformats.org/officeDocument/2006/relationships/image" Target="../media/image103.png"/><Relationship Id="rId172" Type="http://schemas.openxmlformats.org/officeDocument/2006/relationships/customXml" Target="../ink/ink149.xml"/><Relationship Id="rId193" Type="http://schemas.openxmlformats.org/officeDocument/2006/relationships/image" Target="../media/image124.png"/><Relationship Id="rId207" Type="http://schemas.openxmlformats.org/officeDocument/2006/relationships/image" Target="../media/image131.png"/><Relationship Id="rId13" Type="http://schemas.openxmlformats.org/officeDocument/2006/relationships/image" Target="../media/image340.png"/><Relationship Id="rId109" Type="http://schemas.openxmlformats.org/officeDocument/2006/relationships/image" Target="../media/image82.png"/><Relationship Id="rId34" Type="http://schemas.openxmlformats.org/officeDocument/2006/relationships/customXml" Target="../ink/ink80.xml"/><Relationship Id="rId55" Type="http://schemas.openxmlformats.org/officeDocument/2006/relationships/image" Target="../media/image55.png"/><Relationship Id="rId76" Type="http://schemas.openxmlformats.org/officeDocument/2006/relationships/customXml" Target="../ink/ink101.xml"/><Relationship Id="rId97" Type="http://schemas.openxmlformats.org/officeDocument/2006/relationships/image" Target="../media/image76.png"/><Relationship Id="rId120" Type="http://schemas.openxmlformats.org/officeDocument/2006/relationships/customXml" Target="../ink/ink123.xml"/><Relationship Id="rId141" Type="http://schemas.openxmlformats.org/officeDocument/2006/relationships/image" Target="../media/image98.png"/><Relationship Id="rId7" Type="http://schemas.openxmlformats.org/officeDocument/2006/relationships/image" Target="../media/image310.png"/><Relationship Id="rId162" Type="http://schemas.openxmlformats.org/officeDocument/2006/relationships/customXml" Target="../ink/ink144.xml"/><Relationship Id="rId183" Type="http://schemas.openxmlformats.org/officeDocument/2006/relationships/image" Target="../media/image119.png"/><Relationship Id="rId218" Type="http://schemas.openxmlformats.org/officeDocument/2006/relationships/customXml" Target="../ink/ink172.xml"/><Relationship Id="rId24" Type="http://schemas.openxmlformats.org/officeDocument/2006/relationships/customXml" Target="../ink/ink75.xml"/><Relationship Id="rId45" Type="http://schemas.openxmlformats.org/officeDocument/2006/relationships/image" Target="../media/image500.png"/><Relationship Id="rId66" Type="http://schemas.openxmlformats.org/officeDocument/2006/relationships/customXml" Target="../ink/ink96.xml"/><Relationship Id="rId87" Type="http://schemas.openxmlformats.org/officeDocument/2006/relationships/image" Target="../media/image71.png"/><Relationship Id="rId110" Type="http://schemas.openxmlformats.org/officeDocument/2006/relationships/customXml" Target="../ink/ink118.xml"/><Relationship Id="rId131" Type="http://schemas.openxmlformats.org/officeDocument/2006/relationships/image" Target="../media/image93.png"/><Relationship Id="rId152" Type="http://schemas.openxmlformats.org/officeDocument/2006/relationships/customXml" Target="../ink/ink139.xml"/><Relationship Id="rId173" Type="http://schemas.openxmlformats.org/officeDocument/2006/relationships/image" Target="../media/image114.png"/><Relationship Id="rId194" Type="http://schemas.openxmlformats.org/officeDocument/2006/relationships/customXml" Target="../ink/ink160.xml"/><Relationship Id="rId208" Type="http://schemas.openxmlformats.org/officeDocument/2006/relationships/customXml" Target="../ink/ink167.xml"/><Relationship Id="rId14" Type="http://schemas.openxmlformats.org/officeDocument/2006/relationships/customXml" Target="../ink/ink70.xml"/><Relationship Id="rId35" Type="http://schemas.openxmlformats.org/officeDocument/2006/relationships/image" Target="../media/image450.png"/><Relationship Id="rId56" Type="http://schemas.openxmlformats.org/officeDocument/2006/relationships/customXml" Target="../ink/ink91.xml"/><Relationship Id="rId77" Type="http://schemas.openxmlformats.org/officeDocument/2006/relationships/image" Target="../media/image66.png"/><Relationship Id="rId100" Type="http://schemas.openxmlformats.org/officeDocument/2006/relationships/customXml" Target="../ink/ink113.xml"/><Relationship Id="rId8" Type="http://schemas.openxmlformats.org/officeDocument/2006/relationships/customXml" Target="../ink/ink67.xml"/><Relationship Id="rId98" Type="http://schemas.openxmlformats.org/officeDocument/2006/relationships/customXml" Target="../ink/ink112.xml"/><Relationship Id="rId121" Type="http://schemas.openxmlformats.org/officeDocument/2006/relationships/image" Target="../media/image88.png"/><Relationship Id="rId142" Type="http://schemas.openxmlformats.org/officeDocument/2006/relationships/customXml" Target="../ink/ink134.xml"/><Relationship Id="rId163" Type="http://schemas.openxmlformats.org/officeDocument/2006/relationships/image" Target="../media/image109.png"/><Relationship Id="rId184" Type="http://schemas.openxmlformats.org/officeDocument/2006/relationships/customXml" Target="../ink/ink155.xml"/><Relationship Id="rId219" Type="http://schemas.openxmlformats.org/officeDocument/2006/relationships/image" Target="../media/image137.png"/><Relationship Id="rId3" Type="http://schemas.openxmlformats.org/officeDocument/2006/relationships/image" Target="../media/image59.emf"/><Relationship Id="rId214" Type="http://schemas.openxmlformats.org/officeDocument/2006/relationships/customXml" Target="../ink/ink170.xml"/><Relationship Id="rId25" Type="http://schemas.openxmlformats.org/officeDocument/2006/relationships/image" Target="../media/image400.png"/><Relationship Id="rId46" Type="http://schemas.openxmlformats.org/officeDocument/2006/relationships/customXml" Target="../ink/ink86.xml"/><Relationship Id="rId67" Type="http://schemas.openxmlformats.org/officeDocument/2006/relationships/image" Target="../media/image61.png"/><Relationship Id="rId116" Type="http://schemas.openxmlformats.org/officeDocument/2006/relationships/customXml" Target="../ink/ink121.xml"/><Relationship Id="rId137" Type="http://schemas.openxmlformats.org/officeDocument/2006/relationships/image" Target="../media/image96.png"/><Relationship Id="rId158" Type="http://schemas.openxmlformats.org/officeDocument/2006/relationships/customXml" Target="../ink/ink142.xml"/><Relationship Id="rId20" Type="http://schemas.openxmlformats.org/officeDocument/2006/relationships/customXml" Target="../ink/ink73.xml"/><Relationship Id="rId41" Type="http://schemas.openxmlformats.org/officeDocument/2006/relationships/image" Target="../media/image480.png"/><Relationship Id="rId62" Type="http://schemas.openxmlformats.org/officeDocument/2006/relationships/customXml" Target="../ink/ink94.xml"/><Relationship Id="rId83" Type="http://schemas.openxmlformats.org/officeDocument/2006/relationships/image" Target="../media/image69.png"/><Relationship Id="rId88" Type="http://schemas.openxmlformats.org/officeDocument/2006/relationships/customXml" Target="../ink/ink107.xml"/><Relationship Id="rId111" Type="http://schemas.openxmlformats.org/officeDocument/2006/relationships/image" Target="../media/image83.png"/><Relationship Id="rId132" Type="http://schemas.openxmlformats.org/officeDocument/2006/relationships/customXml" Target="../ink/ink129.xml"/><Relationship Id="rId153" Type="http://schemas.openxmlformats.org/officeDocument/2006/relationships/image" Target="../media/image104.png"/><Relationship Id="rId174" Type="http://schemas.openxmlformats.org/officeDocument/2006/relationships/customXml" Target="../ink/ink150.xml"/><Relationship Id="rId179" Type="http://schemas.openxmlformats.org/officeDocument/2006/relationships/image" Target="../media/image117.png"/><Relationship Id="rId195" Type="http://schemas.openxmlformats.org/officeDocument/2006/relationships/image" Target="../media/image125.png"/><Relationship Id="rId209" Type="http://schemas.openxmlformats.org/officeDocument/2006/relationships/image" Target="../media/image132.png"/><Relationship Id="rId190" Type="http://schemas.openxmlformats.org/officeDocument/2006/relationships/customXml" Target="../ink/ink158.xml"/><Relationship Id="rId204" Type="http://schemas.openxmlformats.org/officeDocument/2006/relationships/customXml" Target="../ink/ink165.xml"/><Relationship Id="rId220" Type="http://schemas.openxmlformats.org/officeDocument/2006/relationships/customXml" Target="../ink/ink173.xml"/><Relationship Id="rId225" Type="http://schemas.openxmlformats.org/officeDocument/2006/relationships/image" Target="../media/image140.png"/><Relationship Id="rId15" Type="http://schemas.openxmlformats.org/officeDocument/2006/relationships/image" Target="../media/image350.png"/><Relationship Id="rId36" Type="http://schemas.openxmlformats.org/officeDocument/2006/relationships/customXml" Target="../ink/ink81.xml"/><Relationship Id="rId57" Type="http://schemas.openxmlformats.org/officeDocument/2006/relationships/image" Target="../media/image560.png"/><Relationship Id="rId106" Type="http://schemas.openxmlformats.org/officeDocument/2006/relationships/customXml" Target="../ink/ink116.xml"/><Relationship Id="rId127" Type="http://schemas.openxmlformats.org/officeDocument/2006/relationships/image" Target="../media/image91.png"/><Relationship Id="rId10" Type="http://schemas.openxmlformats.org/officeDocument/2006/relationships/customXml" Target="../ink/ink68.xml"/><Relationship Id="rId31" Type="http://schemas.openxmlformats.org/officeDocument/2006/relationships/image" Target="../media/image430.png"/><Relationship Id="rId52" Type="http://schemas.openxmlformats.org/officeDocument/2006/relationships/customXml" Target="../ink/ink89.xml"/><Relationship Id="rId73" Type="http://schemas.openxmlformats.org/officeDocument/2006/relationships/image" Target="../media/image64.png"/><Relationship Id="rId78" Type="http://schemas.openxmlformats.org/officeDocument/2006/relationships/customXml" Target="../ink/ink102.xml"/><Relationship Id="rId94" Type="http://schemas.openxmlformats.org/officeDocument/2006/relationships/customXml" Target="../ink/ink110.xml"/><Relationship Id="rId99" Type="http://schemas.openxmlformats.org/officeDocument/2006/relationships/image" Target="../media/image77.png"/><Relationship Id="rId101" Type="http://schemas.openxmlformats.org/officeDocument/2006/relationships/image" Target="../media/image78.png"/><Relationship Id="rId122" Type="http://schemas.openxmlformats.org/officeDocument/2006/relationships/customXml" Target="../ink/ink124.xml"/><Relationship Id="rId143" Type="http://schemas.openxmlformats.org/officeDocument/2006/relationships/image" Target="../media/image99.png"/><Relationship Id="rId148" Type="http://schemas.openxmlformats.org/officeDocument/2006/relationships/customXml" Target="../ink/ink137.xml"/><Relationship Id="rId164" Type="http://schemas.openxmlformats.org/officeDocument/2006/relationships/customXml" Target="../ink/ink145.xml"/><Relationship Id="rId169" Type="http://schemas.openxmlformats.org/officeDocument/2006/relationships/image" Target="../media/image112.png"/><Relationship Id="rId185" Type="http://schemas.openxmlformats.org/officeDocument/2006/relationships/image" Target="../media/image120.png"/><Relationship Id="rId4" Type="http://schemas.openxmlformats.org/officeDocument/2006/relationships/customXml" Target="../ink/ink65.xml"/><Relationship Id="rId9" Type="http://schemas.openxmlformats.org/officeDocument/2006/relationships/image" Target="../media/image320.png"/><Relationship Id="rId180" Type="http://schemas.openxmlformats.org/officeDocument/2006/relationships/customXml" Target="../ink/ink153.xml"/><Relationship Id="rId210" Type="http://schemas.openxmlformats.org/officeDocument/2006/relationships/customXml" Target="../ink/ink168.xml"/><Relationship Id="rId215" Type="http://schemas.openxmlformats.org/officeDocument/2006/relationships/image" Target="../media/image135.png"/><Relationship Id="rId26" Type="http://schemas.openxmlformats.org/officeDocument/2006/relationships/customXml" Target="../ink/ink76.xml"/><Relationship Id="rId47" Type="http://schemas.openxmlformats.org/officeDocument/2006/relationships/image" Target="../media/image510.png"/><Relationship Id="rId68" Type="http://schemas.openxmlformats.org/officeDocument/2006/relationships/customXml" Target="../ink/ink97.xml"/><Relationship Id="rId89" Type="http://schemas.openxmlformats.org/officeDocument/2006/relationships/image" Target="../media/image72.png"/><Relationship Id="rId112" Type="http://schemas.openxmlformats.org/officeDocument/2006/relationships/customXml" Target="../ink/ink119.xml"/><Relationship Id="rId133" Type="http://schemas.openxmlformats.org/officeDocument/2006/relationships/image" Target="../media/image94.png"/><Relationship Id="rId154" Type="http://schemas.openxmlformats.org/officeDocument/2006/relationships/customXml" Target="../ink/ink140.xml"/><Relationship Id="rId175" Type="http://schemas.openxmlformats.org/officeDocument/2006/relationships/image" Target="../media/image115.png"/><Relationship Id="rId196" Type="http://schemas.openxmlformats.org/officeDocument/2006/relationships/customXml" Target="../ink/ink161.xml"/><Relationship Id="rId200" Type="http://schemas.openxmlformats.org/officeDocument/2006/relationships/customXml" Target="../ink/ink163.xml"/><Relationship Id="rId16" Type="http://schemas.openxmlformats.org/officeDocument/2006/relationships/customXml" Target="../ink/ink71.xml"/><Relationship Id="rId221" Type="http://schemas.openxmlformats.org/officeDocument/2006/relationships/image" Target="../media/image138.png"/><Relationship Id="rId37" Type="http://schemas.openxmlformats.org/officeDocument/2006/relationships/image" Target="../media/image460.png"/><Relationship Id="rId58" Type="http://schemas.openxmlformats.org/officeDocument/2006/relationships/customXml" Target="../ink/ink92.xml"/><Relationship Id="rId79" Type="http://schemas.openxmlformats.org/officeDocument/2006/relationships/image" Target="../media/image67.png"/><Relationship Id="rId102" Type="http://schemas.openxmlformats.org/officeDocument/2006/relationships/customXml" Target="../ink/ink114.xml"/><Relationship Id="rId123" Type="http://schemas.openxmlformats.org/officeDocument/2006/relationships/image" Target="../media/image89.png"/><Relationship Id="rId144" Type="http://schemas.openxmlformats.org/officeDocument/2006/relationships/customXml" Target="../ink/ink135.xml"/><Relationship Id="rId90" Type="http://schemas.openxmlformats.org/officeDocument/2006/relationships/customXml" Target="../ink/ink108.xml"/><Relationship Id="rId165" Type="http://schemas.openxmlformats.org/officeDocument/2006/relationships/image" Target="../media/image110.png"/><Relationship Id="rId186" Type="http://schemas.openxmlformats.org/officeDocument/2006/relationships/customXml" Target="../ink/ink156.xml"/><Relationship Id="rId211" Type="http://schemas.openxmlformats.org/officeDocument/2006/relationships/image" Target="../media/image133.png"/><Relationship Id="rId27" Type="http://schemas.openxmlformats.org/officeDocument/2006/relationships/image" Target="../media/image410.png"/><Relationship Id="rId48" Type="http://schemas.openxmlformats.org/officeDocument/2006/relationships/customXml" Target="../ink/ink87.xml"/><Relationship Id="rId69" Type="http://schemas.openxmlformats.org/officeDocument/2006/relationships/image" Target="../media/image62.png"/><Relationship Id="rId113" Type="http://schemas.openxmlformats.org/officeDocument/2006/relationships/image" Target="../media/image84.png"/><Relationship Id="rId134" Type="http://schemas.openxmlformats.org/officeDocument/2006/relationships/customXml" Target="../ink/ink130.xml"/><Relationship Id="rId80" Type="http://schemas.openxmlformats.org/officeDocument/2006/relationships/customXml" Target="../ink/ink103.xml"/><Relationship Id="rId155" Type="http://schemas.openxmlformats.org/officeDocument/2006/relationships/image" Target="../media/image105.png"/><Relationship Id="rId176" Type="http://schemas.openxmlformats.org/officeDocument/2006/relationships/customXml" Target="../ink/ink151.xml"/><Relationship Id="rId197" Type="http://schemas.openxmlformats.org/officeDocument/2006/relationships/image" Target="../media/image126.png"/><Relationship Id="rId201" Type="http://schemas.openxmlformats.org/officeDocument/2006/relationships/image" Target="../media/image128.png"/><Relationship Id="rId222" Type="http://schemas.openxmlformats.org/officeDocument/2006/relationships/customXml" Target="../ink/ink174.xml"/><Relationship Id="rId17" Type="http://schemas.openxmlformats.org/officeDocument/2006/relationships/image" Target="../media/image360.png"/><Relationship Id="rId38" Type="http://schemas.openxmlformats.org/officeDocument/2006/relationships/customXml" Target="../ink/ink82.xml"/><Relationship Id="rId59" Type="http://schemas.openxmlformats.org/officeDocument/2006/relationships/image" Target="../media/image570.png"/><Relationship Id="rId103" Type="http://schemas.openxmlformats.org/officeDocument/2006/relationships/image" Target="../media/image79.png"/><Relationship Id="rId124" Type="http://schemas.openxmlformats.org/officeDocument/2006/relationships/customXml" Target="../ink/ink125.xml"/><Relationship Id="rId70" Type="http://schemas.openxmlformats.org/officeDocument/2006/relationships/customXml" Target="../ink/ink98.xml"/><Relationship Id="rId91" Type="http://schemas.openxmlformats.org/officeDocument/2006/relationships/image" Target="../media/image73.png"/><Relationship Id="rId145" Type="http://schemas.openxmlformats.org/officeDocument/2006/relationships/image" Target="../media/image100.png"/><Relationship Id="rId166" Type="http://schemas.openxmlformats.org/officeDocument/2006/relationships/customXml" Target="../ink/ink146.xml"/><Relationship Id="rId187" Type="http://schemas.openxmlformats.org/officeDocument/2006/relationships/image" Target="../media/image121.png"/><Relationship Id="rId1" Type="http://schemas.openxmlformats.org/officeDocument/2006/relationships/slideLayout" Target="../slideLayouts/slideLayout13.xml"/><Relationship Id="rId212" Type="http://schemas.openxmlformats.org/officeDocument/2006/relationships/customXml" Target="../ink/ink169.xml"/><Relationship Id="rId28" Type="http://schemas.openxmlformats.org/officeDocument/2006/relationships/customXml" Target="../ink/ink77.xml"/><Relationship Id="rId49" Type="http://schemas.openxmlformats.org/officeDocument/2006/relationships/image" Target="../media/image520.png"/><Relationship Id="rId114" Type="http://schemas.openxmlformats.org/officeDocument/2006/relationships/customXml" Target="../ink/ink120.xml"/><Relationship Id="rId60" Type="http://schemas.openxmlformats.org/officeDocument/2006/relationships/customXml" Target="../ink/ink93.xml"/><Relationship Id="rId81" Type="http://schemas.openxmlformats.org/officeDocument/2006/relationships/image" Target="../media/image68.png"/><Relationship Id="rId135" Type="http://schemas.openxmlformats.org/officeDocument/2006/relationships/image" Target="../media/image95.png"/><Relationship Id="rId156" Type="http://schemas.openxmlformats.org/officeDocument/2006/relationships/customXml" Target="../ink/ink141.xml"/><Relationship Id="rId177" Type="http://schemas.openxmlformats.org/officeDocument/2006/relationships/image" Target="../media/image116.png"/><Relationship Id="rId198" Type="http://schemas.openxmlformats.org/officeDocument/2006/relationships/customXml" Target="../ink/ink162.xml"/><Relationship Id="rId202" Type="http://schemas.openxmlformats.org/officeDocument/2006/relationships/customXml" Target="../ink/ink164.xml"/><Relationship Id="rId223" Type="http://schemas.openxmlformats.org/officeDocument/2006/relationships/image" Target="../media/image139.png"/><Relationship Id="rId18" Type="http://schemas.openxmlformats.org/officeDocument/2006/relationships/customXml" Target="../ink/ink72.xml"/><Relationship Id="rId39" Type="http://schemas.openxmlformats.org/officeDocument/2006/relationships/image" Target="../media/image470.png"/><Relationship Id="rId50" Type="http://schemas.openxmlformats.org/officeDocument/2006/relationships/customXml" Target="../ink/ink88.xml"/><Relationship Id="rId104" Type="http://schemas.openxmlformats.org/officeDocument/2006/relationships/customXml" Target="../ink/ink115.xml"/><Relationship Id="rId125" Type="http://schemas.openxmlformats.org/officeDocument/2006/relationships/image" Target="../media/image90.png"/><Relationship Id="rId146" Type="http://schemas.openxmlformats.org/officeDocument/2006/relationships/customXml" Target="../ink/ink136.xml"/><Relationship Id="rId167" Type="http://schemas.openxmlformats.org/officeDocument/2006/relationships/image" Target="../media/image111.png"/><Relationship Id="rId188" Type="http://schemas.openxmlformats.org/officeDocument/2006/relationships/customXml" Target="../ink/ink157.xml"/><Relationship Id="rId71" Type="http://schemas.openxmlformats.org/officeDocument/2006/relationships/image" Target="../media/image63.png"/><Relationship Id="rId92" Type="http://schemas.openxmlformats.org/officeDocument/2006/relationships/customXml" Target="../ink/ink109.xml"/><Relationship Id="rId213" Type="http://schemas.openxmlformats.org/officeDocument/2006/relationships/image" Target="../media/image134.png"/><Relationship Id="rId2" Type="http://schemas.openxmlformats.org/officeDocument/2006/relationships/image" Target="../media/image58.png"/><Relationship Id="rId29" Type="http://schemas.openxmlformats.org/officeDocument/2006/relationships/image" Target="../media/image420.png"/><Relationship Id="rId40" Type="http://schemas.openxmlformats.org/officeDocument/2006/relationships/customXml" Target="../ink/ink83.xml"/><Relationship Id="rId115" Type="http://schemas.openxmlformats.org/officeDocument/2006/relationships/image" Target="../media/image85.png"/><Relationship Id="rId136" Type="http://schemas.openxmlformats.org/officeDocument/2006/relationships/customXml" Target="../ink/ink131.xml"/><Relationship Id="rId157" Type="http://schemas.openxmlformats.org/officeDocument/2006/relationships/image" Target="../media/image106.png"/><Relationship Id="rId178" Type="http://schemas.openxmlformats.org/officeDocument/2006/relationships/customXml" Target="../ink/ink152.xml"/><Relationship Id="rId61" Type="http://schemas.openxmlformats.org/officeDocument/2006/relationships/image" Target="../media/image580.png"/><Relationship Id="rId82" Type="http://schemas.openxmlformats.org/officeDocument/2006/relationships/customXml" Target="../ink/ink104.xml"/><Relationship Id="rId199" Type="http://schemas.openxmlformats.org/officeDocument/2006/relationships/image" Target="../media/image127.png"/><Relationship Id="rId203" Type="http://schemas.openxmlformats.org/officeDocument/2006/relationships/image" Target="../media/image129.png"/><Relationship Id="rId19" Type="http://schemas.openxmlformats.org/officeDocument/2006/relationships/image" Target="../media/image370.png"/><Relationship Id="rId224" Type="http://schemas.openxmlformats.org/officeDocument/2006/relationships/customXml" Target="../ink/ink175.xml"/><Relationship Id="rId30" Type="http://schemas.openxmlformats.org/officeDocument/2006/relationships/customXml" Target="../ink/ink78.xml"/><Relationship Id="rId105" Type="http://schemas.openxmlformats.org/officeDocument/2006/relationships/image" Target="../media/image80.png"/><Relationship Id="rId126" Type="http://schemas.openxmlformats.org/officeDocument/2006/relationships/customXml" Target="../ink/ink126.xml"/><Relationship Id="rId147" Type="http://schemas.openxmlformats.org/officeDocument/2006/relationships/image" Target="../media/image101.png"/><Relationship Id="rId168" Type="http://schemas.openxmlformats.org/officeDocument/2006/relationships/customXml" Target="../ink/ink147.xml"/><Relationship Id="rId51" Type="http://schemas.openxmlformats.org/officeDocument/2006/relationships/image" Target="../media/image53.png"/><Relationship Id="rId72" Type="http://schemas.openxmlformats.org/officeDocument/2006/relationships/customXml" Target="../ink/ink99.xml"/><Relationship Id="rId93" Type="http://schemas.openxmlformats.org/officeDocument/2006/relationships/image" Target="../media/image74.png"/><Relationship Id="rId189" Type="http://schemas.openxmlformats.org/officeDocument/2006/relationships/image" Target="../media/image122.png"/></Relationships>
</file>

<file path=ppt/slides/_rels/slide42.xml.rels><?xml version="1.0" encoding="UTF-8" standalone="yes"?>
<Relationships xmlns="http://schemas.openxmlformats.org/package/2006/relationships"><Relationship Id="rId2" Type="http://schemas.openxmlformats.org/officeDocument/2006/relationships/image" Target="../media/image60.emf"/><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143.jpe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145.emf"/><Relationship Id="rId2" Type="http://schemas.openxmlformats.org/officeDocument/2006/relationships/image" Target="../media/image144.emf"/><Relationship Id="rId1" Type="http://schemas.openxmlformats.org/officeDocument/2006/relationships/slideLayout" Target="../slideLayouts/slideLayout7.xml"/><Relationship Id="rId4" Type="http://schemas.openxmlformats.org/officeDocument/2006/relationships/image" Target="../media/image146.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6" Type="http://schemas.openxmlformats.org/officeDocument/2006/relationships/customXml" Target="../ink/ink188.xml"/><Relationship Id="rId21" Type="http://schemas.openxmlformats.org/officeDocument/2006/relationships/image" Target="../media/image156.png"/><Relationship Id="rId42" Type="http://schemas.openxmlformats.org/officeDocument/2006/relationships/customXml" Target="../ink/ink196.xml"/><Relationship Id="rId47" Type="http://schemas.openxmlformats.org/officeDocument/2006/relationships/image" Target="../media/image169.png"/><Relationship Id="rId63" Type="http://schemas.openxmlformats.org/officeDocument/2006/relationships/image" Target="../media/image177.png"/><Relationship Id="rId68" Type="http://schemas.openxmlformats.org/officeDocument/2006/relationships/customXml" Target="../ink/ink209.xml"/><Relationship Id="rId84" Type="http://schemas.openxmlformats.org/officeDocument/2006/relationships/customXml" Target="../ink/ink217.xml"/><Relationship Id="rId89" Type="http://schemas.openxmlformats.org/officeDocument/2006/relationships/image" Target="../media/image190.png"/><Relationship Id="rId16" Type="http://schemas.openxmlformats.org/officeDocument/2006/relationships/customXml" Target="../ink/ink183.xml"/><Relationship Id="rId11" Type="http://schemas.openxmlformats.org/officeDocument/2006/relationships/image" Target="../media/image151.png"/><Relationship Id="rId32" Type="http://schemas.openxmlformats.org/officeDocument/2006/relationships/customXml" Target="../ink/ink191.xml"/><Relationship Id="rId37" Type="http://schemas.openxmlformats.org/officeDocument/2006/relationships/image" Target="../media/image164.png"/><Relationship Id="rId53" Type="http://schemas.openxmlformats.org/officeDocument/2006/relationships/image" Target="../media/image172.png"/><Relationship Id="rId58" Type="http://schemas.openxmlformats.org/officeDocument/2006/relationships/customXml" Target="../ink/ink204.xml"/><Relationship Id="rId74" Type="http://schemas.openxmlformats.org/officeDocument/2006/relationships/customXml" Target="../ink/ink212.xml"/><Relationship Id="rId79" Type="http://schemas.openxmlformats.org/officeDocument/2006/relationships/image" Target="../media/image185.png"/><Relationship Id="rId5" Type="http://schemas.openxmlformats.org/officeDocument/2006/relationships/image" Target="../media/image148.png"/><Relationship Id="rId90" Type="http://schemas.openxmlformats.org/officeDocument/2006/relationships/customXml" Target="../ink/ink220.xml"/><Relationship Id="rId14" Type="http://schemas.openxmlformats.org/officeDocument/2006/relationships/customXml" Target="../ink/ink182.xml"/><Relationship Id="rId22" Type="http://schemas.openxmlformats.org/officeDocument/2006/relationships/customXml" Target="../ink/ink186.xml"/><Relationship Id="rId27" Type="http://schemas.openxmlformats.org/officeDocument/2006/relationships/image" Target="../media/image159.png"/><Relationship Id="rId30" Type="http://schemas.openxmlformats.org/officeDocument/2006/relationships/customXml" Target="../ink/ink190.xml"/><Relationship Id="rId35" Type="http://schemas.openxmlformats.org/officeDocument/2006/relationships/image" Target="../media/image163.png"/><Relationship Id="rId43" Type="http://schemas.openxmlformats.org/officeDocument/2006/relationships/image" Target="../media/image167.png"/><Relationship Id="rId48" Type="http://schemas.openxmlformats.org/officeDocument/2006/relationships/customXml" Target="../ink/ink199.xml"/><Relationship Id="rId56" Type="http://schemas.openxmlformats.org/officeDocument/2006/relationships/customXml" Target="../ink/ink203.xml"/><Relationship Id="rId64" Type="http://schemas.openxmlformats.org/officeDocument/2006/relationships/customXml" Target="../ink/ink207.xml"/><Relationship Id="rId69" Type="http://schemas.openxmlformats.org/officeDocument/2006/relationships/image" Target="../media/image180.png"/><Relationship Id="rId77" Type="http://schemas.openxmlformats.org/officeDocument/2006/relationships/image" Target="../media/image184.png"/><Relationship Id="rId8" Type="http://schemas.openxmlformats.org/officeDocument/2006/relationships/customXml" Target="../ink/ink179.xml"/><Relationship Id="rId51" Type="http://schemas.openxmlformats.org/officeDocument/2006/relationships/image" Target="../media/image171.png"/><Relationship Id="rId72" Type="http://schemas.openxmlformats.org/officeDocument/2006/relationships/customXml" Target="../ink/ink211.xml"/><Relationship Id="rId80" Type="http://schemas.openxmlformats.org/officeDocument/2006/relationships/customXml" Target="../ink/ink215.xml"/><Relationship Id="rId85" Type="http://schemas.openxmlformats.org/officeDocument/2006/relationships/image" Target="../media/image188.png"/><Relationship Id="rId3" Type="http://schemas.openxmlformats.org/officeDocument/2006/relationships/image" Target="../media/image147.png"/><Relationship Id="rId12" Type="http://schemas.openxmlformats.org/officeDocument/2006/relationships/customXml" Target="../ink/ink181.xml"/><Relationship Id="rId17" Type="http://schemas.openxmlformats.org/officeDocument/2006/relationships/image" Target="../media/image154.png"/><Relationship Id="rId25" Type="http://schemas.openxmlformats.org/officeDocument/2006/relationships/image" Target="../media/image158.png"/><Relationship Id="rId33" Type="http://schemas.openxmlformats.org/officeDocument/2006/relationships/image" Target="../media/image162.png"/><Relationship Id="rId38" Type="http://schemas.openxmlformats.org/officeDocument/2006/relationships/customXml" Target="../ink/ink194.xml"/><Relationship Id="rId46" Type="http://schemas.openxmlformats.org/officeDocument/2006/relationships/customXml" Target="../ink/ink198.xml"/><Relationship Id="rId59" Type="http://schemas.openxmlformats.org/officeDocument/2006/relationships/image" Target="../media/image175.png"/><Relationship Id="rId67" Type="http://schemas.openxmlformats.org/officeDocument/2006/relationships/image" Target="../media/image179.png"/><Relationship Id="rId20" Type="http://schemas.openxmlformats.org/officeDocument/2006/relationships/customXml" Target="../ink/ink185.xml"/><Relationship Id="rId41" Type="http://schemas.openxmlformats.org/officeDocument/2006/relationships/image" Target="../media/image166.png"/><Relationship Id="rId54" Type="http://schemas.openxmlformats.org/officeDocument/2006/relationships/customXml" Target="../ink/ink202.xml"/><Relationship Id="rId62" Type="http://schemas.openxmlformats.org/officeDocument/2006/relationships/customXml" Target="../ink/ink206.xml"/><Relationship Id="rId70" Type="http://schemas.openxmlformats.org/officeDocument/2006/relationships/customXml" Target="../ink/ink210.xml"/><Relationship Id="rId75" Type="http://schemas.openxmlformats.org/officeDocument/2006/relationships/image" Target="../media/image183.png"/><Relationship Id="rId83" Type="http://schemas.openxmlformats.org/officeDocument/2006/relationships/image" Target="../media/image187.png"/><Relationship Id="rId88" Type="http://schemas.openxmlformats.org/officeDocument/2006/relationships/customXml" Target="../ink/ink219.xml"/><Relationship Id="rId91" Type="http://schemas.openxmlformats.org/officeDocument/2006/relationships/image" Target="../media/image191.png"/><Relationship Id="rId1" Type="http://schemas.openxmlformats.org/officeDocument/2006/relationships/slideLayout" Target="../slideLayouts/slideLayout2.xml"/><Relationship Id="rId6" Type="http://schemas.openxmlformats.org/officeDocument/2006/relationships/customXml" Target="../ink/ink178.xml"/><Relationship Id="rId15" Type="http://schemas.openxmlformats.org/officeDocument/2006/relationships/image" Target="../media/image153.png"/><Relationship Id="rId23" Type="http://schemas.openxmlformats.org/officeDocument/2006/relationships/image" Target="../media/image157.png"/><Relationship Id="rId28" Type="http://schemas.openxmlformats.org/officeDocument/2006/relationships/customXml" Target="../ink/ink189.xml"/><Relationship Id="rId36" Type="http://schemas.openxmlformats.org/officeDocument/2006/relationships/customXml" Target="../ink/ink193.xml"/><Relationship Id="rId49" Type="http://schemas.openxmlformats.org/officeDocument/2006/relationships/image" Target="../media/image170.png"/><Relationship Id="rId57" Type="http://schemas.openxmlformats.org/officeDocument/2006/relationships/image" Target="../media/image174.png"/><Relationship Id="rId10" Type="http://schemas.openxmlformats.org/officeDocument/2006/relationships/customXml" Target="../ink/ink180.xml"/><Relationship Id="rId31" Type="http://schemas.openxmlformats.org/officeDocument/2006/relationships/image" Target="../media/image161.png"/><Relationship Id="rId44" Type="http://schemas.openxmlformats.org/officeDocument/2006/relationships/customXml" Target="../ink/ink197.xml"/><Relationship Id="rId52" Type="http://schemas.openxmlformats.org/officeDocument/2006/relationships/customXml" Target="../ink/ink201.xml"/><Relationship Id="rId60" Type="http://schemas.openxmlformats.org/officeDocument/2006/relationships/customXml" Target="../ink/ink205.xml"/><Relationship Id="rId65" Type="http://schemas.openxmlformats.org/officeDocument/2006/relationships/image" Target="../media/image178.png"/><Relationship Id="rId73" Type="http://schemas.openxmlformats.org/officeDocument/2006/relationships/image" Target="../media/image182.png"/><Relationship Id="rId78" Type="http://schemas.openxmlformats.org/officeDocument/2006/relationships/customXml" Target="../ink/ink214.xml"/><Relationship Id="rId81" Type="http://schemas.openxmlformats.org/officeDocument/2006/relationships/image" Target="../media/image186.png"/><Relationship Id="rId86" Type="http://schemas.openxmlformats.org/officeDocument/2006/relationships/customXml" Target="../ink/ink218.xml"/><Relationship Id="rId4" Type="http://schemas.openxmlformats.org/officeDocument/2006/relationships/customXml" Target="../ink/ink177.xml"/><Relationship Id="rId9" Type="http://schemas.openxmlformats.org/officeDocument/2006/relationships/image" Target="../media/image150.png"/><Relationship Id="rId13" Type="http://schemas.openxmlformats.org/officeDocument/2006/relationships/image" Target="../media/image152.png"/><Relationship Id="rId18" Type="http://schemas.openxmlformats.org/officeDocument/2006/relationships/customXml" Target="../ink/ink184.xml"/><Relationship Id="rId39" Type="http://schemas.openxmlformats.org/officeDocument/2006/relationships/image" Target="../media/image165.png"/><Relationship Id="rId34" Type="http://schemas.openxmlformats.org/officeDocument/2006/relationships/customXml" Target="../ink/ink192.xml"/><Relationship Id="rId50" Type="http://schemas.openxmlformats.org/officeDocument/2006/relationships/customXml" Target="../ink/ink200.xml"/><Relationship Id="rId55" Type="http://schemas.openxmlformats.org/officeDocument/2006/relationships/image" Target="../media/image173.png"/><Relationship Id="rId76" Type="http://schemas.openxmlformats.org/officeDocument/2006/relationships/customXml" Target="../ink/ink213.xml"/><Relationship Id="rId7" Type="http://schemas.openxmlformats.org/officeDocument/2006/relationships/image" Target="../media/image149.png"/><Relationship Id="rId71" Type="http://schemas.openxmlformats.org/officeDocument/2006/relationships/image" Target="../media/image181.png"/><Relationship Id="rId2" Type="http://schemas.openxmlformats.org/officeDocument/2006/relationships/customXml" Target="../ink/ink176.xml"/><Relationship Id="rId29" Type="http://schemas.openxmlformats.org/officeDocument/2006/relationships/image" Target="../media/image160.png"/><Relationship Id="rId24" Type="http://schemas.openxmlformats.org/officeDocument/2006/relationships/customXml" Target="../ink/ink187.xml"/><Relationship Id="rId40" Type="http://schemas.openxmlformats.org/officeDocument/2006/relationships/customXml" Target="../ink/ink195.xml"/><Relationship Id="rId45" Type="http://schemas.openxmlformats.org/officeDocument/2006/relationships/image" Target="../media/image168.png"/><Relationship Id="rId66" Type="http://schemas.openxmlformats.org/officeDocument/2006/relationships/customXml" Target="../ink/ink208.xml"/><Relationship Id="rId87" Type="http://schemas.openxmlformats.org/officeDocument/2006/relationships/image" Target="../media/image189.png"/><Relationship Id="rId61" Type="http://schemas.openxmlformats.org/officeDocument/2006/relationships/image" Target="../media/image176.png"/><Relationship Id="rId82" Type="http://schemas.openxmlformats.org/officeDocument/2006/relationships/customXml" Target="../ink/ink216.xml"/><Relationship Id="rId19" Type="http://schemas.openxmlformats.org/officeDocument/2006/relationships/image" Target="../media/image155.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8" Type="http://schemas.openxmlformats.org/officeDocument/2006/relationships/customXml" Target="../ink/ink224.xml"/><Relationship Id="rId3" Type="http://schemas.openxmlformats.org/officeDocument/2006/relationships/image" Target="../media/image192.png"/><Relationship Id="rId7" Type="http://schemas.openxmlformats.org/officeDocument/2006/relationships/image" Target="../media/image194.png"/><Relationship Id="rId2" Type="http://schemas.openxmlformats.org/officeDocument/2006/relationships/customXml" Target="../ink/ink221.xml"/><Relationship Id="rId1" Type="http://schemas.openxmlformats.org/officeDocument/2006/relationships/slideLayout" Target="../slideLayouts/slideLayout2.xml"/><Relationship Id="rId6" Type="http://schemas.openxmlformats.org/officeDocument/2006/relationships/customXml" Target="../ink/ink223.xml"/><Relationship Id="rId5" Type="http://schemas.openxmlformats.org/officeDocument/2006/relationships/image" Target="../media/image193.png"/><Relationship Id="rId4" Type="http://schemas.openxmlformats.org/officeDocument/2006/relationships/customXml" Target="../ink/ink222.xml"/><Relationship Id="rId9" Type="http://schemas.openxmlformats.org/officeDocument/2006/relationships/image" Target="../media/image195.png"/></Relationships>
</file>

<file path=ppt/slides/_rels/slide53.xml.rels><?xml version="1.0" encoding="UTF-8" standalone="yes"?>
<Relationships xmlns="http://schemas.openxmlformats.org/package/2006/relationships"><Relationship Id="rId26" Type="http://schemas.openxmlformats.org/officeDocument/2006/relationships/customXml" Target="../ink/ink237.xml"/><Relationship Id="rId21" Type="http://schemas.openxmlformats.org/officeDocument/2006/relationships/image" Target="../media/image201.png"/><Relationship Id="rId42" Type="http://schemas.openxmlformats.org/officeDocument/2006/relationships/customXml" Target="../ink/ink245.xml"/><Relationship Id="rId47" Type="http://schemas.openxmlformats.org/officeDocument/2006/relationships/image" Target="../media/image214.png"/><Relationship Id="rId63" Type="http://schemas.openxmlformats.org/officeDocument/2006/relationships/image" Target="../media/image222.png"/><Relationship Id="rId68" Type="http://schemas.openxmlformats.org/officeDocument/2006/relationships/customXml" Target="../ink/ink258.xml"/><Relationship Id="rId84" Type="http://schemas.openxmlformats.org/officeDocument/2006/relationships/customXml" Target="../ink/ink266.xml"/><Relationship Id="rId89" Type="http://schemas.openxmlformats.org/officeDocument/2006/relationships/image" Target="../media/image235.png"/><Relationship Id="rId16" Type="http://schemas.openxmlformats.org/officeDocument/2006/relationships/customXml" Target="../ink/ink232.xml"/><Relationship Id="rId11" Type="http://schemas.openxmlformats.org/officeDocument/2006/relationships/image" Target="../media/image196.png"/><Relationship Id="rId32" Type="http://schemas.openxmlformats.org/officeDocument/2006/relationships/customXml" Target="../ink/ink240.xml"/><Relationship Id="rId37" Type="http://schemas.openxmlformats.org/officeDocument/2006/relationships/image" Target="../media/image209.png"/><Relationship Id="rId53" Type="http://schemas.openxmlformats.org/officeDocument/2006/relationships/image" Target="../media/image217.png"/><Relationship Id="rId58" Type="http://schemas.openxmlformats.org/officeDocument/2006/relationships/customXml" Target="../ink/ink253.xml"/><Relationship Id="rId74" Type="http://schemas.openxmlformats.org/officeDocument/2006/relationships/customXml" Target="../ink/ink261.xml"/><Relationship Id="rId79" Type="http://schemas.openxmlformats.org/officeDocument/2006/relationships/image" Target="../media/image230.png"/><Relationship Id="rId5" Type="http://schemas.openxmlformats.org/officeDocument/2006/relationships/image" Target="../media/image1930.png"/><Relationship Id="rId90" Type="http://schemas.openxmlformats.org/officeDocument/2006/relationships/customXml" Target="../ink/ink269.xml"/><Relationship Id="rId95" Type="http://schemas.openxmlformats.org/officeDocument/2006/relationships/image" Target="../media/image238.png"/><Relationship Id="rId22" Type="http://schemas.openxmlformats.org/officeDocument/2006/relationships/customXml" Target="../ink/ink235.xml"/><Relationship Id="rId27" Type="http://schemas.openxmlformats.org/officeDocument/2006/relationships/image" Target="../media/image204.png"/><Relationship Id="rId43" Type="http://schemas.openxmlformats.org/officeDocument/2006/relationships/image" Target="../media/image212.png"/><Relationship Id="rId48" Type="http://schemas.openxmlformats.org/officeDocument/2006/relationships/customXml" Target="../ink/ink248.xml"/><Relationship Id="rId64" Type="http://schemas.openxmlformats.org/officeDocument/2006/relationships/customXml" Target="../ink/ink256.xml"/><Relationship Id="rId69" Type="http://schemas.openxmlformats.org/officeDocument/2006/relationships/image" Target="../media/image225.png"/><Relationship Id="rId8" Type="http://schemas.openxmlformats.org/officeDocument/2006/relationships/customXml" Target="../ink/ink228.xml"/><Relationship Id="rId51" Type="http://schemas.openxmlformats.org/officeDocument/2006/relationships/image" Target="../media/image216.png"/><Relationship Id="rId72" Type="http://schemas.openxmlformats.org/officeDocument/2006/relationships/customXml" Target="../ink/ink260.xml"/><Relationship Id="rId80" Type="http://schemas.openxmlformats.org/officeDocument/2006/relationships/customXml" Target="../ink/ink264.xml"/><Relationship Id="rId85" Type="http://schemas.openxmlformats.org/officeDocument/2006/relationships/image" Target="../media/image233.png"/><Relationship Id="rId93" Type="http://schemas.openxmlformats.org/officeDocument/2006/relationships/image" Target="../media/image237.png"/><Relationship Id="rId3" Type="http://schemas.openxmlformats.org/officeDocument/2006/relationships/image" Target="../media/image1920.png"/><Relationship Id="rId12" Type="http://schemas.openxmlformats.org/officeDocument/2006/relationships/customXml" Target="../ink/ink230.xml"/><Relationship Id="rId17" Type="http://schemas.openxmlformats.org/officeDocument/2006/relationships/image" Target="../media/image199.png"/><Relationship Id="rId25" Type="http://schemas.openxmlformats.org/officeDocument/2006/relationships/image" Target="../media/image203.png"/><Relationship Id="rId33" Type="http://schemas.openxmlformats.org/officeDocument/2006/relationships/image" Target="../media/image207.png"/><Relationship Id="rId38" Type="http://schemas.openxmlformats.org/officeDocument/2006/relationships/customXml" Target="../ink/ink243.xml"/><Relationship Id="rId46" Type="http://schemas.openxmlformats.org/officeDocument/2006/relationships/customXml" Target="../ink/ink247.xml"/><Relationship Id="rId59" Type="http://schemas.openxmlformats.org/officeDocument/2006/relationships/image" Target="../media/image220.png"/><Relationship Id="rId67" Type="http://schemas.openxmlformats.org/officeDocument/2006/relationships/image" Target="../media/image224.png"/><Relationship Id="rId20" Type="http://schemas.openxmlformats.org/officeDocument/2006/relationships/customXml" Target="../ink/ink234.xml"/><Relationship Id="rId41" Type="http://schemas.openxmlformats.org/officeDocument/2006/relationships/image" Target="../media/image211.png"/><Relationship Id="rId54" Type="http://schemas.openxmlformats.org/officeDocument/2006/relationships/customXml" Target="../ink/ink251.xml"/><Relationship Id="rId62" Type="http://schemas.openxmlformats.org/officeDocument/2006/relationships/customXml" Target="../ink/ink255.xml"/><Relationship Id="rId70" Type="http://schemas.openxmlformats.org/officeDocument/2006/relationships/customXml" Target="../ink/ink259.xml"/><Relationship Id="rId75" Type="http://schemas.openxmlformats.org/officeDocument/2006/relationships/image" Target="../media/image228.png"/><Relationship Id="rId83" Type="http://schemas.openxmlformats.org/officeDocument/2006/relationships/image" Target="../media/image232.png"/><Relationship Id="rId88" Type="http://schemas.openxmlformats.org/officeDocument/2006/relationships/customXml" Target="../ink/ink268.xml"/><Relationship Id="rId91" Type="http://schemas.openxmlformats.org/officeDocument/2006/relationships/image" Target="../media/image236.png"/><Relationship Id="rId1" Type="http://schemas.openxmlformats.org/officeDocument/2006/relationships/slideLayout" Target="../slideLayouts/slideLayout2.xml"/><Relationship Id="rId6" Type="http://schemas.openxmlformats.org/officeDocument/2006/relationships/customXml" Target="../ink/ink227.xml"/><Relationship Id="rId15" Type="http://schemas.openxmlformats.org/officeDocument/2006/relationships/image" Target="../media/image198.png"/><Relationship Id="rId23" Type="http://schemas.openxmlformats.org/officeDocument/2006/relationships/image" Target="../media/image202.png"/><Relationship Id="rId28" Type="http://schemas.openxmlformats.org/officeDocument/2006/relationships/customXml" Target="../ink/ink238.xml"/><Relationship Id="rId36" Type="http://schemas.openxmlformats.org/officeDocument/2006/relationships/customXml" Target="../ink/ink242.xml"/><Relationship Id="rId49" Type="http://schemas.openxmlformats.org/officeDocument/2006/relationships/image" Target="../media/image215.png"/><Relationship Id="rId57" Type="http://schemas.openxmlformats.org/officeDocument/2006/relationships/image" Target="../media/image219.png"/><Relationship Id="rId10" Type="http://schemas.openxmlformats.org/officeDocument/2006/relationships/customXml" Target="../ink/ink229.xml"/><Relationship Id="rId31" Type="http://schemas.openxmlformats.org/officeDocument/2006/relationships/image" Target="../media/image206.png"/><Relationship Id="rId44" Type="http://schemas.openxmlformats.org/officeDocument/2006/relationships/customXml" Target="../ink/ink246.xml"/><Relationship Id="rId52" Type="http://schemas.openxmlformats.org/officeDocument/2006/relationships/customXml" Target="../ink/ink250.xml"/><Relationship Id="rId60" Type="http://schemas.openxmlformats.org/officeDocument/2006/relationships/customXml" Target="../ink/ink254.xml"/><Relationship Id="rId65" Type="http://schemas.openxmlformats.org/officeDocument/2006/relationships/image" Target="../media/image223.png"/><Relationship Id="rId73" Type="http://schemas.openxmlformats.org/officeDocument/2006/relationships/image" Target="../media/image227.png"/><Relationship Id="rId78" Type="http://schemas.openxmlformats.org/officeDocument/2006/relationships/customXml" Target="../ink/ink263.xml"/><Relationship Id="rId81" Type="http://schemas.openxmlformats.org/officeDocument/2006/relationships/image" Target="../media/image231.png"/><Relationship Id="rId86" Type="http://schemas.openxmlformats.org/officeDocument/2006/relationships/customXml" Target="../ink/ink267.xml"/><Relationship Id="rId94" Type="http://schemas.openxmlformats.org/officeDocument/2006/relationships/customXml" Target="../ink/ink271.xml"/><Relationship Id="rId4" Type="http://schemas.openxmlformats.org/officeDocument/2006/relationships/customXml" Target="../ink/ink226.xml"/><Relationship Id="rId9" Type="http://schemas.openxmlformats.org/officeDocument/2006/relationships/image" Target="../media/image1950.png"/><Relationship Id="rId13" Type="http://schemas.openxmlformats.org/officeDocument/2006/relationships/image" Target="../media/image197.png"/><Relationship Id="rId18" Type="http://schemas.openxmlformats.org/officeDocument/2006/relationships/customXml" Target="../ink/ink233.xml"/><Relationship Id="rId39" Type="http://schemas.openxmlformats.org/officeDocument/2006/relationships/image" Target="../media/image210.png"/><Relationship Id="rId34" Type="http://schemas.openxmlformats.org/officeDocument/2006/relationships/customXml" Target="../ink/ink241.xml"/><Relationship Id="rId50" Type="http://schemas.openxmlformats.org/officeDocument/2006/relationships/customXml" Target="../ink/ink249.xml"/><Relationship Id="rId55" Type="http://schemas.openxmlformats.org/officeDocument/2006/relationships/image" Target="../media/image218.png"/><Relationship Id="rId76" Type="http://schemas.openxmlformats.org/officeDocument/2006/relationships/customXml" Target="../ink/ink262.xml"/><Relationship Id="rId7" Type="http://schemas.openxmlformats.org/officeDocument/2006/relationships/image" Target="../media/image1940.png"/><Relationship Id="rId71" Type="http://schemas.openxmlformats.org/officeDocument/2006/relationships/image" Target="../media/image226.png"/><Relationship Id="rId92" Type="http://schemas.openxmlformats.org/officeDocument/2006/relationships/customXml" Target="../ink/ink270.xml"/><Relationship Id="rId2" Type="http://schemas.openxmlformats.org/officeDocument/2006/relationships/customXml" Target="../ink/ink225.xml"/><Relationship Id="rId29" Type="http://schemas.openxmlformats.org/officeDocument/2006/relationships/image" Target="../media/image205.png"/><Relationship Id="rId24" Type="http://schemas.openxmlformats.org/officeDocument/2006/relationships/customXml" Target="../ink/ink236.xml"/><Relationship Id="rId40" Type="http://schemas.openxmlformats.org/officeDocument/2006/relationships/customXml" Target="../ink/ink244.xml"/><Relationship Id="rId45" Type="http://schemas.openxmlformats.org/officeDocument/2006/relationships/image" Target="../media/image213.png"/><Relationship Id="rId66" Type="http://schemas.openxmlformats.org/officeDocument/2006/relationships/customXml" Target="../ink/ink257.xml"/><Relationship Id="rId87" Type="http://schemas.openxmlformats.org/officeDocument/2006/relationships/image" Target="../media/image234.png"/><Relationship Id="rId61" Type="http://schemas.openxmlformats.org/officeDocument/2006/relationships/image" Target="../media/image221.png"/><Relationship Id="rId82" Type="http://schemas.openxmlformats.org/officeDocument/2006/relationships/customXml" Target="../ink/ink265.xml"/><Relationship Id="rId19" Type="http://schemas.openxmlformats.org/officeDocument/2006/relationships/image" Target="../media/image200.png"/><Relationship Id="rId14" Type="http://schemas.openxmlformats.org/officeDocument/2006/relationships/customXml" Target="../ink/ink231.xml"/><Relationship Id="rId30" Type="http://schemas.openxmlformats.org/officeDocument/2006/relationships/customXml" Target="../ink/ink239.xml"/><Relationship Id="rId35" Type="http://schemas.openxmlformats.org/officeDocument/2006/relationships/image" Target="../media/image208.png"/><Relationship Id="rId56" Type="http://schemas.openxmlformats.org/officeDocument/2006/relationships/customXml" Target="../ink/ink252.xml"/><Relationship Id="rId77" Type="http://schemas.openxmlformats.org/officeDocument/2006/relationships/image" Target="../media/image229.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239.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1.xml"/><Relationship Id="rId7" Type="http://schemas.openxmlformats.org/officeDocument/2006/relationships/image" Target="../media/image2.wmf"/><Relationship Id="rId2" Type="http://schemas.openxmlformats.org/officeDocument/2006/relationships/slideLayout" Target="../slideLayouts/slideLayout12.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1.emf"/><Relationship Id="rId4" Type="http://schemas.openxmlformats.org/officeDocument/2006/relationships/oleObject" Target="../embeddings/oleObject1.bin"/></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240.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8" Type="http://schemas.openxmlformats.org/officeDocument/2006/relationships/image" Target="../media/image243.wmf"/><Relationship Id="rId13" Type="http://schemas.openxmlformats.org/officeDocument/2006/relationships/oleObject" Target="../embeddings/oleObject9.bin"/><Relationship Id="rId3" Type="http://schemas.openxmlformats.org/officeDocument/2006/relationships/oleObject" Target="../embeddings/oleObject4.bin"/><Relationship Id="rId7" Type="http://schemas.openxmlformats.org/officeDocument/2006/relationships/oleObject" Target="../embeddings/oleObject6.bin"/><Relationship Id="rId12" Type="http://schemas.openxmlformats.org/officeDocument/2006/relationships/image" Target="../media/image245.wmf"/><Relationship Id="rId2" Type="http://schemas.openxmlformats.org/officeDocument/2006/relationships/slideLayout" Target="../slideLayouts/slideLayout12.xml"/><Relationship Id="rId1" Type="http://schemas.openxmlformats.org/officeDocument/2006/relationships/vmlDrawing" Target="../drawings/vmlDrawing3.vml"/><Relationship Id="rId6" Type="http://schemas.openxmlformats.org/officeDocument/2006/relationships/image" Target="../media/image242.wmf"/><Relationship Id="rId11" Type="http://schemas.openxmlformats.org/officeDocument/2006/relationships/oleObject" Target="../embeddings/oleObject8.bin"/><Relationship Id="rId5" Type="http://schemas.openxmlformats.org/officeDocument/2006/relationships/oleObject" Target="../embeddings/oleObject5.bin"/><Relationship Id="rId10" Type="http://schemas.openxmlformats.org/officeDocument/2006/relationships/image" Target="../media/image244.wmf"/><Relationship Id="rId4" Type="http://schemas.openxmlformats.org/officeDocument/2006/relationships/image" Target="../media/image241.wmf"/><Relationship Id="rId9" Type="http://schemas.openxmlformats.org/officeDocument/2006/relationships/oleObject" Target="../embeddings/oleObject7.bin"/><Relationship Id="rId14" Type="http://schemas.openxmlformats.org/officeDocument/2006/relationships/image" Target="../media/image246.wmf"/></Relationships>
</file>

<file path=ppt/slides/_rels/slide64.xml.rels><?xml version="1.0" encoding="UTF-8" standalone="yes"?>
<Relationships xmlns="http://schemas.openxmlformats.org/package/2006/relationships"><Relationship Id="rId3" Type="http://schemas.openxmlformats.org/officeDocument/2006/relationships/image" Target="../media/image248.emf"/><Relationship Id="rId2" Type="http://schemas.openxmlformats.org/officeDocument/2006/relationships/image" Target="../media/image247.png"/><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2" Type="http://schemas.openxmlformats.org/officeDocument/2006/relationships/image" Target="../media/image249.emf"/><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251.emf"/><Relationship Id="rId2" Type="http://schemas.openxmlformats.org/officeDocument/2006/relationships/image" Target="../media/image250.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oleObject" Target="../embeddings/oleObject10.bin"/><Relationship Id="rId7" Type="http://schemas.openxmlformats.org/officeDocument/2006/relationships/image" Target="../media/image254.png"/><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253.wmf"/><Relationship Id="rId5" Type="http://schemas.openxmlformats.org/officeDocument/2006/relationships/oleObject" Target="../embeddings/oleObject11.bin"/><Relationship Id="rId4" Type="http://schemas.openxmlformats.org/officeDocument/2006/relationships/image" Target="../media/image252.wmf"/></Relationships>
</file>

<file path=ppt/slides/_rels/slide69.xml.rels><?xml version="1.0" encoding="UTF-8" standalone="yes"?>
<Relationships xmlns="http://schemas.openxmlformats.org/package/2006/relationships"><Relationship Id="rId3" Type="http://schemas.openxmlformats.org/officeDocument/2006/relationships/image" Target="../media/image256.png"/><Relationship Id="rId2" Type="http://schemas.openxmlformats.org/officeDocument/2006/relationships/image" Target="../media/image25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257.emf"/><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258.emf"/><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259.emf"/><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260.emf"/><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261.emf"/><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262.em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6" Type="http://schemas.openxmlformats.org/officeDocument/2006/relationships/image" Target="../media/image14.png"/><Relationship Id="rId21" Type="http://schemas.openxmlformats.org/officeDocument/2006/relationships/customXml" Target="../ink/ink10.xml"/><Relationship Id="rId42" Type="http://schemas.openxmlformats.org/officeDocument/2006/relationships/image" Target="../media/image22.png"/><Relationship Id="rId47" Type="http://schemas.openxmlformats.org/officeDocument/2006/relationships/customXml" Target="../ink/ink23.xml"/><Relationship Id="rId63" Type="http://schemas.openxmlformats.org/officeDocument/2006/relationships/customXml" Target="../ink/ink31.xml"/><Relationship Id="rId68" Type="http://schemas.openxmlformats.org/officeDocument/2006/relationships/image" Target="../media/image35.png"/><Relationship Id="rId84" Type="http://schemas.openxmlformats.org/officeDocument/2006/relationships/image" Target="../media/image43.png"/><Relationship Id="rId89" Type="http://schemas.openxmlformats.org/officeDocument/2006/relationships/customXml" Target="../ink/ink44.xml"/><Relationship Id="rId16" Type="http://schemas.openxmlformats.org/officeDocument/2006/relationships/image" Target="../media/image9.png"/><Relationship Id="rId11" Type="http://schemas.openxmlformats.org/officeDocument/2006/relationships/customXml" Target="../ink/ink5.xml"/><Relationship Id="rId32" Type="http://schemas.openxmlformats.org/officeDocument/2006/relationships/image" Target="../media/image17.png"/><Relationship Id="rId37" Type="http://schemas.openxmlformats.org/officeDocument/2006/relationships/customXml" Target="../ink/ink18.xml"/><Relationship Id="rId53" Type="http://schemas.openxmlformats.org/officeDocument/2006/relationships/customXml" Target="../ink/ink26.xml"/><Relationship Id="rId58" Type="http://schemas.openxmlformats.org/officeDocument/2006/relationships/image" Target="../media/image30.png"/><Relationship Id="rId74" Type="http://schemas.openxmlformats.org/officeDocument/2006/relationships/image" Target="../media/image38.png"/><Relationship Id="rId79" Type="http://schemas.openxmlformats.org/officeDocument/2006/relationships/customXml" Target="../ink/ink39.xml"/><Relationship Id="rId5" Type="http://schemas.openxmlformats.org/officeDocument/2006/relationships/customXml" Target="../ink/ink2.xml"/><Relationship Id="rId90" Type="http://schemas.openxmlformats.org/officeDocument/2006/relationships/image" Target="../media/image46.png"/><Relationship Id="rId95" Type="http://schemas.openxmlformats.org/officeDocument/2006/relationships/customXml" Target="../ink/ink47.xml"/><Relationship Id="rId22" Type="http://schemas.openxmlformats.org/officeDocument/2006/relationships/image" Target="../media/image12.png"/><Relationship Id="rId27" Type="http://schemas.openxmlformats.org/officeDocument/2006/relationships/customXml" Target="../ink/ink13.xml"/><Relationship Id="rId43" Type="http://schemas.openxmlformats.org/officeDocument/2006/relationships/customXml" Target="../ink/ink21.xml"/><Relationship Id="rId48" Type="http://schemas.openxmlformats.org/officeDocument/2006/relationships/image" Target="../media/image25.png"/><Relationship Id="rId64" Type="http://schemas.openxmlformats.org/officeDocument/2006/relationships/image" Target="../media/image33.png"/><Relationship Id="rId69" Type="http://schemas.openxmlformats.org/officeDocument/2006/relationships/customXml" Target="../ink/ink34.xml"/><Relationship Id="rId8" Type="http://schemas.openxmlformats.org/officeDocument/2006/relationships/image" Target="../media/image5.png"/><Relationship Id="rId51" Type="http://schemas.openxmlformats.org/officeDocument/2006/relationships/customXml" Target="../ink/ink25.xml"/><Relationship Id="rId72" Type="http://schemas.openxmlformats.org/officeDocument/2006/relationships/image" Target="../media/image37.png"/><Relationship Id="rId80" Type="http://schemas.openxmlformats.org/officeDocument/2006/relationships/image" Target="../media/image41.png"/><Relationship Id="rId85" Type="http://schemas.openxmlformats.org/officeDocument/2006/relationships/customXml" Target="../ink/ink42.xml"/><Relationship Id="rId93" Type="http://schemas.openxmlformats.org/officeDocument/2006/relationships/customXml" Target="../ink/ink46.xml"/><Relationship Id="rId3" Type="http://schemas.openxmlformats.org/officeDocument/2006/relationships/customXml" Target="../ink/ink1.xml"/><Relationship Id="rId12" Type="http://schemas.openxmlformats.org/officeDocument/2006/relationships/image" Target="../media/image7.png"/><Relationship Id="rId17" Type="http://schemas.openxmlformats.org/officeDocument/2006/relationships/customXml" Target="../ink/ink8.xml"/><Relationship Id="rId25" Type="http://schemas.openxmlformats.org/officeDocument/2006/relationships/customXml" Target="../ink/ink12.xml"/><Relationship Id="rId33" Type="http://schemas.openxmlformats.org/officeDocument/2006/relationships/customXml" Target="../ink/ink16.xml"/><Relationship Id="rId38" Type="http://schemas.openxmlformats.org/officeDocument/2006/relationships/image" Target="../media/image20.png"/><Relationship Id="rId46" Type="http://schemas.openxmlformats.org/officeDocument/2006/relationships/image" Target="../media/image24.png"/><Relationship Id="rId59" Type="http://schemas.openxmlformats.org/officeDocument/2006/relationships/customXml" Target="../ink/ink29.xml"/><Relationship Id="rId67" Type="http://schemas.openxmlformats.org/officeDocument/2006/relationships/customXml" Target="../ink/ink33.xml"/><Relationship Id="rId20" Type="http://schemas.openxmlformats.org/officeDocument/2006/relationships/image" Target="../media/image11.png"/><Relationship Id="rId41" Type="http://schemas.openxmlformats.org/officeDocument/2006/relationships/customXml" Target="../ink/ink20.xml"/><Relationship Id="rId54" Type="http://schemas.openxmlformats.org/officeDocument/2006/relationships/image" Target="../media/image28.png"/><Relationship Id="rId62" Type="http://schemas.openxmlformats.org/officeDocument/2006/relationships/image" Target="../media/image32.png"/><Relationship Id="rId70" Type="http://schemas.openxmlformats.org/officeDocument/2006/relationships/image" Target="../media/image36.png"/><Relationship Id="rId75" Type="http://schemas.openxmlformats.org/officeDocument/2006/relationships/customXml" Target="../ink/ink37.xml"/><Relationship Id="rId83" Type="http://schemas.openxmlformats.org/officeDocument/2006/relationships/customXml" Target="../ink/ink41.xml"/><Relationship Id="rId88" Type="http://schemas.openxmlformats.org/officeDocument/2006/relationships/image" Target="../media/image45.png"/><Relationship Id="rId91" Type="http://schemas.openxmlformats.org/officeDocument/2006/relationships/customXml" Target="../ink/ink45.xml"/><Relationship Id="rId96" Type="http://schemas.openxmlformats.org/officeDocument/2006/relationships/image" Target="../media/image49.png"/><Relationship Id="rId1" Type="http://schemas.openxmlformats.org/officeDocument/2006/relationships/slideLayout" Target="../slideLayouts/slideLayout2.xml"/><Relationship Id="rId6" Type="http://schemas.openxmlformats.org/officeDocument/2006/relationships/image" Target="../media/image4.png"/><Relationship Id="rId15" Type="http://schemas.openxmlformats.org/officeDocument/2006/relationships/customXml" Target="../ink/ink7.xml"/><Relationship Id="rId23" Type="http://schemas.openxmlformats.org/officeDocument/2006/relationships/customXml" Target="../ink/ink11.xml"/><Relationship Id="rId28" Type="http://schemas.openxmlformats.org/officeDocument/2006/relationships/image" Target="../media/image15.png"/><Relationship Id="rId36" Type="http://schemas.openxmlformats.org/officeDocument/2006/relationships/image" Target="../media/image19.png"/><Relationship Id="rId49" Type="http://schemas.openxmlformats.org/officeDocument/2006/relationships/customXml" Target="../ink/ink24.xml"/><Relationship Id="rId57" Type="http://schemas.openxmlformats.org/officeDocument/2006/relationships/customXml" Target="../ink/ink28.xml"/><Relationship Id="rId10" Type="http://schemas.openxmlformats.org/officeDocument/2006/relationships/image" Target="../media/image6.png"/><Relationship Id="rId31" Type="http://schemas.openxmlformats.org/officeDocument/2006/relationships/customXml" Target="../ink/ink15.xml"/><Relationship Id="rId44" Type="http://schemas.openxmlformats.org/officeDocument/2006/relationships/image" Target="../media/image23.png"/><Relationship Id="rId52" Type="http://schemas.openxmlformats.org/officeDocument/2006/relationships/image" Target="../media/image27.png"/><Relationship Id="rId60" Type="http://schemas.openxmlformats.org/officeDocument/2006/relationships/image" Target="../media/image31.png"/><Relationship Id="rId65" Type="http://schemas.openxmlformats.org/officeDocument/2006/relationships/customXml" Target="../ink/ink32.xml"/><Relationship Id="rId73" Type="http://schemas.openxmlformats.org/officeDocument/2006/relationships/customXml" Target="../ink/ink36.xml"/><Relationship Id="rId78" Type="http://schemas.openxmlformats.org/officeDocument/2006/relationships/image" Target="../media/image40.png"/><Relationship Id="rId81" Type="http://schemas.openxmlformats.org/officeDocument/2006/relationships/customXml" Target="../ink/ink40.xml"/><Relationship Id="rId86" Type="http://schemas.openxmlformats.org/officeDocument/2006/relationships/image" Target="../media/image44.png"/><Relationship Id="rId94" Type="http://schemas.openxmlformats.org/officeDocument/2006/relationships/image" Target="../media/image48.png"/><Relationship Id="rId4" Type="http://schemas.openxmlformats.org/officeDocument/2006/relationships/image" Target="../media/image3.png"/><Relationship Id="rId9" Type="http://schemas.openxmlformats.org/officeDocument/2006/relationships/customXml" Target="../ink/ink4.xml"/><Relationship Id="rId13" Type="http://schemas.openxmlformats.org/officeDocument/2006/relationships/customXml" Target="../ink/ink6.xml"/><Relationship Id="rId18" Type="http://schemas.openxmlformats.org/officeDocument/2006/relationships/image" Target="../media/image10.png"/><Relationship Id="rId39" Type="http://schemas.openxmlformats.org/officeDocument/2006/relationships/customXml" Target="../ink/ink19.xml"/><Relationship Id="rId34" Type="http://schemas.openxmlformats.org/officeDocument/2006/relationships/image" Target="../media/image18.png"/><Relationship Id="rId50" Type="http://schemas.openxmlformats.org/officeDocument/2006/relationships/image" Target="../media/image26.png"/><Relationship Id="rId55" Type="http://schemas.openxmlformats.org/officeDocument/2006/relationships/customXml" Target="../ink/ink27.xml"/><Relationship Id="rId76" Type="http://schemas.openxmlformats.org/officeDocument/2006/relationships/image" Target="../media/image39.png"/><Relationship Id="rId7" Type="http://schemas.openxmlformats.org/officeDocument/2006/relationships/customXml" Target="../ink/ink3.xml"/><Relationship Id="rId71" Type="http://schemas.openxmlformats.org/officeDocument/2006/relationships/customXml" Target="../ink/ink35.xml"/><Relationship Id="rId92" Type="http://schemas.openxmlformats.org/officeDocument/2006/relationships/image" Target="../media/image47.png"/><Relationship Id="rId2" Type="http://schemas.openxmlformats.org/officeDocument/2006/relationships/notesSlide" Target="../notesSlides/notesSlide3.xml"/><Relationship Id="rId29" Type="http://schemas.openxmlformats.org/officeDocument/2006/relationships/customXml" Target="../ink/ink14.xml"/><Relationship Id="rId24" Type="http://schemas.openxmlformats.org/officeDocument/2006/relationships/image" Target="../media/image13.png"/><Relationship Id="rId40" Type="http://schemas.openxmlformats.org/officeDocument/2006/relationships/image" Target="../media/image21.png"/><Relationship Id="rId45" Type="http://schemas.openxmlformats.org/officeDocument/2006/relationships/customXml" Target="../ink/ink22.xml"/><Relationship Id="rId66" Type="http://schemas.openxmlformats.org/officeDocument/2006/relationships/image" Target="../media/image34.png"/><Relationship Id="rId87" Type="http://schemas.openxmlformats.org/officeDocument/2006/relationships/customXml" Target="../ink/ink43.xml"/><Relationship Id="rId61" Type="http://schemas.openxmlformats.org/officeDocument/2006/relationships/customXml" Target="../ink/ink30.xml"/><Relationship Id="rId82" Type="http://schemas.openxmlformats.org/officeDocument/2006/relationships/image" Target="../media/image42.png"/><Relationship Id="rId19" Type="http://schemas.openxmlformats.org/officeDocument/2006/relationships/customXml" Target="../ink/ink9.xml"/><Relationship Id="rId14" Type="http://schemas.openxmlformats.org/officeDocument/2006/relationships/image" Target="../media/image8.png"/><Relationship Id="rId30" Type="http://schemas.openxmlformats.org/officeDocument/2006/relationships/image" Target="../media/image16.png"/><Relationship Id="rId35" Type="http://schemas.openxmlformats.org/officeDocument/2006/relationships/customXml" Target="../ink/ink17.xml"/><Relationship Id="rId56" Type="http://schemas.openxmlformats.org/officeDocument/2006/relationships/image" Target="../media/image29.png"/><Relationship Id="rId77" Type="http://schemas.openxmlformats.org/officeDocument/2006/relationships/customXml" Target="../ink/ink38.xml"/></Relationships>
</file>

<file path=ppt/slides/_rels/slide80.xml.rels><?xml version="1.0" encoding="UTF-8" standalone="yes"?>
<Relationships xmlns="http://schemas.openxmlformats.org/package/2006/relationships"><Relationship Id="rId2" Type="http://schemas.openxmlformats.org/officeDocument/2006/relationships/image" Target="../media/image263.emf"/><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264.emf"/><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265.emf"/><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266.jpe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267.emf"/><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notesSlide" Target="../notesSlides/notesSlide7.xml"/><Relationship Id="rId7" Type="http://schemas.openxmlformats.org/officeDocument/2006/relationships/image" Target="../media/image269.wmf"/><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oleObject" Target="../embeddings/oleObject13.bin"/><Relationship Id="rId5" Type="http://schemas.openxmlformats.org/officeDocument/2006/relationships/image" Target="../media/image268.wmf"/><Relationship Id="rId4" Type="http://schemas.openxmlformats.org/officeDocument/2006/relationships/oleObject" Target="../embeddings/oleObject12.bin"/></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270.gif"/><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271.gi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a:t>Module - 2</a:t>
            </a:r>
          </a:p>
        </p:txBody>
      </p:sp>
      <p:sp>
        <p:nvSpPr>
          <p:cNvPr id="3" name="Subtitle 2"/>
          <p:cNvSpPr>
            <a:spLocks noGrp="1"/>
          </p:cNvSpPr>
          <p:nvPr>
            <p:ph type="subTitle" idx="1"/>
          </p:nvPr>
        </p:nvSpPr>
        <p:spPr/>
        <p:txBody>
          <a:bodyPr>
            <a:normAutofit/>
          </a:bodyPr>
          <a:lstStyle/>
          <a:p>
            <a:r>
              <a:rPr lang="en-IN" sz="4800" dirty="0"/>
              <a:t>Dimension Reduction</a:t>
            </a:r>
          </a:p>
        </p:txBody>
      </p:sp>
      <p:sp>
        <p:nvSpPr>
          <p:cNvPr id="4" name="Date Placeholder 3"/>
          <p:cNvSpPr>
            <a:spLocks noGrp="1"/>
          </p:cNvSpPr>
          <p:nvPr>
            <p:ph type="dt" sz="half" idx="10"/>
          </p:nvPr>
        </p:nvSpPr>
        <p:spPr/>
        <p:txBody>
          <a:bodyPr/>
          <a:lstStyle/>
          <a:p>
            <a:fld id="{11B492BA-5649-4DD7-88EF-B87CCF7FDCC1}" type="datetime4">
              <a:rPr lang="en-US" smtClean="0"/>
              <a:t>February 25, 2022</a:t>
            </a:fld>
            <a:endParaRPr lang="en-IN"/>
          </a:p>
        </p:txBody>
      </p:sp>
      <p:sp>
        <p:nvSpPr>
          <p:cNvPr id="5" name="Slide Number Placeholder 4"/>
          <p:cNvSpPr>
            <a:spLocks noGrp="1"/>
          </p:cNvSpPr>
          <p:nvPr>
            <p:ph type="sldNum" sz="quarter" idx="12"/>
          </p:nvPr>
        </p:nvSpPr>
        <p:spPr/>
        <p:txBody>
          <a:bodyPr/>
          <a:lstStyle/>
          <a:p>
            <a:fld id="{675EDB7F-48D0-4D1B-B252-2E4EBFB64C6A}" type="slidenum">
              <a:rPr lang="en-IN" smtClean="0"/>
              <a:t>1</a:t>
            </a:fld>
            <a:endParaRPr lang="en-IN"/>
          </a:p>
        </p:txBody>
      </p:sp>
    </p:spTree>
    <p:extLst>
      <p:ext uri="{BB962C8B-B14F-4D97-AF65-F5344CB8AC3E}">
        <p14:creationId xmlns:p14="http://schemas.microsoft.com/office/powerpoint/2010/main" val="19332609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Slide Number Placeholder 5"/>
          <p:cNvSpPr>
            <a:spLocks noGrp="1"/>
          </p:cNvSpPr>
          <p:nvPr>
            <p:ph type="sldNum" sz="quarter" idx="10"/>
          </p:nvPr>
        </p:nvSpPr>
        <p:spPr>
          <a:noFill/>
        </p:spPr>
        <p:txBody>
          <a:bodyPr/>
          <a:lstStyle/>
          <a:p>
            <a:fld id="{FF8615C0-6892-4EE4-A8F2-F9BD34EB8AD4}" type="slidenum">
              <a:rPr lang="en-US" altLang="en-US" smtClean="0">
                <a:latin typeface="Tahoma" pitchFamily="34" charset="0"/>
              </a:rPr>
              <a:pPr/>
              <a:t>10</a:t>
            </a:fld>
            <a:endParaRPr lang="en-US" altLang="en-US">
              <a:latin typeface="Tahoma" pitchFamily="34" charset="0"/>
            </a:endParaRPr>
          </a:p>
        </p:txBody>
      </p:sp>
      <p:sp>
        <p:nvSpPr>
          <p:cNvPr id="27651" name="Rectangle 2"/>
          <p:cNvSpPr>
            <a:spLocks noGrp="1" noChangeArrowheads="1"/>
          </p:cNvSpPr>
          <p:nvPr>
            <p:ph type="title"/>
          </p:nvPr>
        </p:nvSpPr>
        <p:spPr>
          <a:xfrm>
            <a:off x="838200" y="-198438"/>
            <a:ext cx="10515600" cy="1325563"/>
          </a:xfrm>
        </p:spPr>
        <p:txBody>
          <a:bodyPr/>
          <a:lstStyle/>
          <a:p>
            <a:pPr algn="ctr" eaLnBrk="1" hangingPunct="1"/>
            <a:r>
              <a:rPr lang="en-US" altLang="en-US" dirty="0">
                <a:solidFill>
                  <a:srgbClr val="170981"/>
                </a:solidFill>
              </a:rPr>
              <a:t>Numeric Attribute Types</a:t>
            </a:r>
            <a:r>
              <a:rPr lang="en-US" altLang="en-US" dirty="0">
                <a:solidFill>
                  <a:schemeClr val="hlink"/>
                </a:solidFill>
              </a:rPr>
              <a:t> </a:t>
            </a:r>
          </a:p>
        </p:txBody>
      </p:sp>
      <p:sp>
        <p:nvSpPr>
          <p:cNvPr id="27652" name="Rectangle 3"/>
          <p:cNvSpPr>
            <a:spLocks noGrp="1" noChangeArrowheads="1"/>
          </p:cNvSpPr>
          <p:nvPr>
            <p:ph type="body" idx="1"/>
          </p:nvPr>
        </p:nvSpPr>
        <p:spPr>
          <a:xfrm>
            <a:off x="940157" y="1098550"/>
            <a:ext cx="10844011" cy="5257800"/>
          </a:xfrm>
        </p:spPr>
        <p:txBody>
          <a:bodyPr/>
          <a:lstStyle/>
          <a:p>
            <a:pPr marL="292100" indent="-292100"/>
            <a:r>
              <a:rPr lang="en-US" altLang="en-US" sz="2400" dirty="0"/>
              <a:t>Quantity (integer or real-valued)</a:t>
            </a:r>
          </a:p>
          <a:p>
            <a:pPr marL="292100" indent="-292100"/>
            <a:r>
              <a:rPr lang="en-US" altLang="en-US" sz="2400" b="1" dirty="0"/>
              <a:t>Interval </a:t>
            </a:r>
          </a:p>
          <a:p>
            <a:pPr marL="0" indent="0" algn="just">
              <a:buNone/>
            </a:pPr>
            <a:r>
              <a:rPr lang="en-US" altLang="en-US" sz="2400" dirty="0"/>
              <a:t>Scales that describe values where the interval between the values has meaning. For example when looking at three data points measured on the Fahrenheit scale,</a:t>
            </a:r>
            <a:br>
              <a:rPr lang="en-US" altLang="en-US" sz="2400" dirty="0"/>
            </a:br>
            <a:r>
              <a:rPr lang="en-US" altLang="en-US" sz="2400" dirty="0"/>
              <a:t>5</a:t>
            </a:r>
            <a:r>
              <a:rPr lang="en-US" altLang="en-US" sz="2400" baseline="30000" dirty="0"/>
              <a:t>0</a:t>
            </a:r>
            <a:r>
              <a:rPr lang="en-US" altLang="en-US" sz="2400" dirty="0"/>
              <a:t>F, 10</a:t>
            </a:r>
            <a:r>
              <a:rPr lang="en-US" altLang="en-US" sz="2400" baseline="30000" dirty="0"/>
              <a:t>0</a:t>
            </a:r>
            <a:r>
              <a:rPr lang="en-US" altLang="en-US" sz="2400" dirty="0"/>
              <a:t>F, 15</a:t>
            </a:r>
            <a:r>
              <a:rPr lang="en-US" altLang="en-US" sz="2400" baseline="30000" dirty="0"/>
              <a:t>0</a:t>
            </a:r>
            <a:r>
              <a:rPr lang="en-US" altLang="en-US" sz="2400" dirty="0"/>
              <a:t>F, the differences between the values from 5 to 10 and from 10 to 15 are </a:t>
            </a:r>
            <a:r>
              <a:rPr lang="en-US" altLang="en-US" sz="2400" b="1" dirty="0">
                <a:solidFill>
                  <a:srgbClr val="FF0000"/>
                </a:solidFill>
                <a:highlight>
                  <a:srgbClr val="00FF00"/>
                </a:highlight>
              </a:rPr>
              <a:t>both 5 and a difference of 5</a:t>
            </a:r>
            <a:r>
              <a:rPr lang="en-US" altLang="en-US" sz="2400" b="1" baseline="30000" dirty="0">
                <a:solidFill>
                  <a:srgbClr val="FF0000"/>
                </a:solidFill>
                <a:highlight>
                  <a:srgbClr val="00FF00"/>
                </a:highlight>
              </a:rPr>
              <a:t>0</a:t>
            </a:r>
            <a:r>
              <a:rPr lang="en-US" altLang="en-US" sz="2400" b="1" dirty="0">
                <a:solidFill>
                  <a:srgbClr val="FF0000"/>
                </a:solidFill>
                <a:highlight>
                  <a:srgbClr val="00FF00"/>
                </a:highlight>
              </a:rPr>
              <a:t>F in both cases has the same meaning</a:t>
            </a:r>
            <a:r>
              <a:rPr lang="en-US" altLang="en-US" sz="2400" dirty="0">
                <a:highlight>
                  <a:srgbClr val="00FF00"/>
                </a:highlight>
              </a:rPr>
              <a:t>. </a:t>
            </a:r>
            <a:r>
              <a:rPr lang="en-US" altLang="en-US" sz="2400" dirty="0"/>
              <a:t>Since 10</a:t>
            </a:r>
            <a:r>
              <a:rPr lang="en-US" altLang="en-US" sz="2400" baseline="30000" dirty="0"/>
              <a:t>0</a:t>
            </a:r>
            <a:r>
              <a:rPr lang="en-US" altLang="en-US" sz="2400" dirty="0"/>
              <a:t>F is not twice as hot as 5</a:t>
            </a:r>
            <a:r>
              <a:rPr lang="en-US" altLang="en-US" sz="2400" baseline="30000" dirty="0"/>
              <a:t>0</a:t>
            </a:r>
            <a:r>
              <a:rPr lang="en-US" altLang="en-US" sz="2400" dirty="0"/>
              <a:t>F. Interval scales do not have a natural zero.</a:t>
            </a:r>
          </a:p>
          <a:p>
            <a:pPr marL="292100" indent="-292100"/>
            <a:r>
              <a:rPr lang="en-US" altLang="en-US" sz="2400" b="1" dirty="0"/>
              <a:t>Ratio</a:t>
            </a:r>
          </a:p>
          <a:p>
            <a:pPr marL="0" indent="0" algn="just">
              <a:buNone/>
            </a:pPr>
            <a:r>
              <a:rPr lang="en-US" altLang="en-US" sz="2400" dirty="0"/>
              <a:t>A ratio scale of bank account balance whose possible values are $5, $10 and $15. </a:t>
            </a:r>
            <a:br>
              <a:rPr lang="en-US" altLang="en-US" sz="2400" dirty="0"/>
            </a:br>
            <a:r>
              <a:rPr lang="en-US" altLang="en-US" sz="2400" b="1" dirty="0">
                <a:solidFill>
                  <a:srgbClr val="FF0000"/>
                </a:solidFill>
                <a:highlight>
                  <a:srgbClr val="00FF00"/>
                </a:highlight>
              </a:rPr>
              <a:t>The difference between each pair is $5 and $10 is twice as much as $5. </a:t>
            </a:r>
            <a:br>
              <a:rPr lang="en-US" altLang="en-US" sz="2400" dirty="0"/>
            </a:br>
            <a:r>
              <a:rPr lang="en-US" altLang="en-US" sz="2400" dirty="0"/>
              <a:t>Since ratios of values are possible they are defined as having a natural zero.</a:t>
            </a:r>
          </a:p>
        </p:txBody>
      </p:sp>
      <p:sp>
        <p:nvSpPr>
          <p:cNvPr id="2" name="Date Placeholder 1"/>
          <p:cNvSpPr>
            <a:spLocks noGrp="1"/>
          </p:cNvSpPr>
          <p:nvPr>
            <p:ph type="dt" sz="half" idx="10"/>
          </p:nvPr>
        </p:nvSpPr>
        <p:spPr/>
        <p:txBody>
          <a:bodyPr/>
          <a:lstStyle/>
          <a:p>
            <a:fld id="{04E2A487-5F45-486B-9A9B-B457A4E4C6E2}" type="datetime4">
              <a:rPr lang="en-US" smtClean="0"/>
              <a:t>February 25, 2022</a:t>
            </a:fld>
            <a:endParaRPr lang="en-IN"/>
          </a:p>
        </p:txBody>
      </p:sp>
    </p:spTree>
    <p:extLst>
      <p:ext uri="{BB962C8B-B14F-4D97-AF65-F5344CB8AC3E}">
        <p14:creationId xmlns:p14="http://schemas.microsoft.com/office/powerpoint/2010/main" val="3098806771"/>
      </p:ext>
    </p:extLst>
  </p:cSld>
  <p:clrMapOvr>
    <a:masterClrMapping/>
  </p:clrMapOvr>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6"/>
          <p:cNvSpPr>
            <a:spLocks noGrp="1"/>
          </p:cNvSpPr>
          <p:nvPr>
            <p:ph type="sldNum" sz="quarter" idx="12"/>
          </p:nvPr>
        </p:nvSpPr>
        <p:spPr/>
        <p:txBody>
          <a:bodyPr/>
          <a:lstStyle/>
          <a:p>
            <a:fld id="{095B9CAC-99BE-4B75-A395-1108467ACB7B}" type="slidenum">
              <a:rPr lang="en-US" altLang="en-US"/>
              <a:pPr/>
              <a:t>100</a:t>
            </a:fld>
            <a:endParaRPr lang="en-US" altLang="en-US"/>
          </a:p>
        </p:txBody>
      </p:sp>
      <p:sp>
        <p:nvSpPr>
          <p:cNvPr id="95234" name="Rectangle 2"/>
          <p:cNvSpPr>
            <a:spLocks noGrp="1" noChangeArrowheads="1"/>
          </p:cNvSpPr>
          <p:nvPr>
            <p:ph type="title"/>
          </p:nvPr>
        </p:nvSpPr>
        <p:spPr/>
        <p:txBody>
          <a:bodyPr/>
          <a:lstStyle/>
          <a:p>
            <a:r>
              <a:rPr lang="da-DK" altLang="en-US"/>
              <a:t>Principal components - Variance</a:t>
            </a:r>
          </a:p>
        </p:txBody>
      </p:sp>
      <p:graphicFrame>
        <p:nvGraphicFramePr>
          <p:cNvPr id="95235" name="Object 3"/>
          <p:cNvGraphicFramePr>
            <a:graphicFrameLocks noGrp="1" noChangeAspect="1"/>
          </p:cNvGraphicFramePr>
          <p:nvPr>
            <p:ph sz="half" idx="2"/>
          </p:nvPr>
        </p:nvGraphicFramePr>
        <p:xfrm>
          <a:off x="2882901" y="1989139"/>
          <a:ext cx="6613525" cy="3100387"/>
        </p:xfrm>
        <a:graphic>
          <a:graphicData uri="http://schemas.openxmlformats.org/presentationml/2006/ole">
            <mc:AlternateContent xmlns:mc="http://schemas.openxmlformats.org/markup-compatibility/2006">
              <mc:Choice xmlns:v="urn:schemas-microsoft-com:vml" Requires="v">
                <p:oleObj spid="_x0000_s2235" name="Chart" r:id="rId3" imgW="4667278" imgH="2524285" progId="Excel.Chart.8">
                  <p:embed/>
                </p:oleObj>
              </mc:Choice>
              <mc:Fallback>
                <p:oleObj name="Chart" r:id="rId3" imgW="4667278" imgH="2524285" progId="Excel.Chart.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82901" y="1989139"/>
                        <a:ext cx="6613525" cy="3100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Date Placeholder 1"/>
          <p:cNvSpPr>
            <a:spLocks noGrp="1"/>
          </p:cNvSpPr>
          <p:nvPr>
            <p:ph type="dt" sz="half" idx="10"/>
          </p:nvPr>
        </p:nvSpPr>
        <p:spPr/>
        <p:txBody>
          <a:bodyPr/>
          <a:lstStyle/>
          <a:p>
            <a:fld id="{8EF7BEBB-3EB8-42C4-8711-70750B41BB0C}" type="datetime4">
              <a:rPr lang="en-US" smtClean="0"/>
              <a:t>February 26, 2022</a:t>
            </a:fld>
            <a:endParaRPr lang="en-IN"/>
          </a:p>
        </p:txBody>
      </p:sp>
    </p:spTree>
    <p:extLst>
      <p:ext uri="{BB962C8B-B14F-4D97-AF65-F5344CB8AC3E}">
        <p14:creationId xmlns:p14="http://schemas.microsoft.com/office/powerpoint/2010/main" val="101651953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9821C643-B66D-46E0-818A-D915AA405E78}" type="datetime4">
              <a:rPr lang="en-US" smtClean="0"/>
              <a:t>February 26, 2022</a:t>
            </a:fld>
            <a:endParaRPr lang="en-IN"/>
          </a:p>
        </p:txBody>
      </p:sp>
      <p:sp>
        <p:nvSpPr>
          <p:cNvPr id="6" name="Slide Number Placeholder 5"/>
          <p:cNvSpPr>
            <a:spLocks noGrp="1"/>
          </p:cNvSpPr>
          <p:nvPr>
            <p:ph type="sldNum" sz="quarter" idx="12"/>
          </p:nvPr>
        </p:nvSpPr>
        <p:spPr/>
        <p:txBody>
          <a:bodyPr/>
          <a:lstStyle/>
          <a:p>
            <a:fld id="{675EDB7F-48D0-4D1B-B252-2E4EBFB64C6A}" type="slidenum">
              <a:rPr lang="en-IN" smtClean="0"/>
              <a:t>101</a:t>
            </a:fld>
            <a:endParaRPr lang="en-IN"/>
          </a:p>
        </p:txBody>
      </p:sp>
      <p:pic>
        <p:nvPicPr>
          <p:cNvPr id="7" name="Picture 6"/>
          <p:cNvPicPr>
            <a:picLocks noChangeAspect="1"/>
          </p:cNvPicPr>
          <p:nvPr/>
        </p:nvPicPr>
        <p:blipFill>
          <a:blip r:embed="rId2"/>
          <a:stretch>
            <a:fillRect/>
          </a:stretch>
        </p:blipFill>
        <p:spPr>
          <a:xfrm>
            <a:off x="238126" y="158504"/>
            <a:ext cx="3279698" cy="2121058"/>
          </a:xfrm>
          <a:prstGeom prst="rect">
            <a:avLst/>
          </a:prstGeom>
        </p:spPr>
      </p:pic>
      <p:pic>
        <p:nvPicPr>
          <p:cNvPr id="8" name="Picture 7"/>
          <p:cNvPicPr>
            <a:picLocks noChangeAspect="1"/>
          </p:cNvPicPr>
          <p:nvPr/>
        </p:nvPicPr>
        <p:blipFill>
          <a:blip r:embed="rId3"/>
          <a:stretch>
            <a:fillRect/>
          </a:stretch>
        </p:blipFill>
        <p:spPr>
          <a:xfrm>
            <a:off x="3985138" y="303994"/>
            <a:ext cx="4372457" cy="1679351"/>
          </a:xfrm>
          <a:prstGeom prst="rect">
            <a:avLst/>
          </a:prstGeom>
        </p:spPr>
      </p:pic>
      <p:pic>
        <p:nvPicPr>
          <p:cNvPr id="9" name="Picture 8"/>
          <p:cNvPicPr>
            <a:picLocks noChangeAspect="1"/>
          </p:cNvPicPr>
          <p:nvPr/>
        </p:nvPicPr>
        <p:blipFill>
          <a:blip r:embed="rId4"/>
          <a:stretch>
            <a:fillRect/>
          </a:stretch>
        </p:blipFill>
        <p:spPr>
          <a:xfrm>
            <a:off x="128587" y="2387085"/>
            <a:ext cx="1419225" cy="409575"/>
          </a:xfrm>
          <a:prstGeom prst="rect">
            <a:avLst/>
          </a:prstGeom>
        </p:spPr>
      </p:pic>
      <p:pic>
        <p:nvPicPr>
          <p:cNvPr id="10" name="Picture 9"/>
          <p:cNvPicPr>
            <a:picLocks noChangeAspect="1"/>
          </p:cNvPicPr>
          <p:nvPr/>
        </p:nvPicPr>
        <p:blipFill>
          <a:blip r:embed="rId5"/>
          <a:stretch>
            <a:fillRect/>
          </a:stretch>
        </p:blipFill>
        <p:spPr>
          <a:xfrm>
            <a:off x="0" y="2696191"/>
            <a:ext cx="3871533" cy="1363216"/>
          </a:xfrm>
          <a:prstGeom prst="rect">
            <a:avLst/>
          </a:prstGeom>
        </p:spPr>
      </p:pic>
      <p:pic>
        <p:nvPicPr>
          <p:cNvPr id="11" name="Picture 10"/>
          <p:cNvPicPr>
            <a:picLocks noChangeAspect="1"/>
          </p:cNvPicPr>
          <p:nvPr/>
        </p:nvPicPr>
        <p:blipFill>
          <a:blip r:embed="rId6"/>
          <a:stretch>
            <a:fillRect/>
          </a:stretch>
        </p:blipFill>
        <p:spPr>
          <a:xfrm>
            <a:off x="4538796" y="2796659"/>
            <a:ext cx="4639946" cy="693515"/>
          </a:xfrm>
          <a:prstGeom prst="rect">
            <a:avLst/>
          </a:prstGeom>
        </p:spPr>
      </p:pic>
      <p:pic>
        <p:nvPicPr>
          <p:cNvPr id="12" name="Picture 11"/>
          <p:cNvPicPr>
            <a:picLocks noChangeAspect="1"/>
          </p:cNvPicPr>
          <p:nvPr/>
        </p:nvPicPr>
        <p:blipFill>
          <a:blip r:embed="rId7"/>
          <a:stretch>
            <a:fillRect/>
          </a:stretch>
        </p:blipFill>
        <p:spPr>
          <a:xfrm>
            <a:off x="4669061" y="3390677"/>
            <a:ext cx="4482898" cy="421469"/>
          </a:xfrm>
          <a:prstGeom prst="rect">
            <a:avLst/>
          </a:prstGeom>
        </p:spPr>
      </p:pic>
      <p:pic>
        <p:nvPicPr>
          <p:cNvPr id="13" name="Picture 12"/>
          <p:cNvPicPr>
            <a:picLocks noChangeAspect="1"/>
          </p:cNvPicPr>
          <p:nvPr/>
        </p:nvPicPr>
        <p:blipFill>
          <a:blip r:embed="rId8"/>
          <a:stretch>
            <a:fillRect/>
          </a:stretch>
        </p:blipFill>
        <p:spPr>
          <a:xfrm>
            <a:off x="0" y="4368513"/>
            <a:ext cx="4713960" cy="1311070"/>
          </a:xfrm>
          <a:prstGeom prst="rect">
            <a:avLst/>
          </a:prstGeom>
        </p:spPr>
      </p:pic>
      <p:pic>
        <p:nvPicPr>
          <p:cNvPr id="14" name="Picture 13"/>
          <p:cNvPicPr>
            <a:picLocks noChangeAspect="1"/>
          </p:cNvPicPr>
          <p:nvPr/>
        </p:nvPicPr>
        <p:blipFill>
          <a:blip r:embed="rId9"/>
          <a:stretch>
            <a:fillRect/>
          </a:stretch>
        </p:blipFill>
        <p:spPr>
          <a:xfrm>
            <a:off x="5140079" y="4499399"/>
            <a:ext cx="1657562" cy="1180184"/>
          </a:xfrm>
          <a:prstGeom prst="rect">
            <a:avLst/>
          </a:prstGeom>
        </p:spPr>
      </p:pic>
      <p:pic>
        <p:nvPicPr>
          <p:cNvPr id="15" name="Picture 14"/>
          <p:cNvPicPr>
            <a:picLocks noChangeAspect="1"/>
          </p:cNvPicPr>
          <p:nvPr/>
        </p:nvPicPr>
        <p:blipFill>
          <a:blip r:embed="rId10"/>
          <a:stretch>
            <a:fillRect/>
          </a:stretch>
        </p:blipFill>
        <p:spPr>
          <a:xfrm>
            <a:off x="7341695" y="4466835"/>
            <a:ext cx="3381375" cy="1114425"/>
          </a:xfrm>
          <a:prstGeom prst="rect">
            <a:avLst/>
          </a:prstGeom>
        </p:spPr>
      </p:pic>
      <p:pic>
        <p:nvPicPr>
          <p:cNvPr id="16" name="Picture 15"/>
          <p:cNvPicPr>
            <a:picLocks noChangeAspect="1"/>
          </p:cNvPicPr>
          <p:nvPr/>
        </p:nvPicPr>
        <p:blipFill>
          <a:blip r:embed="rId11"/>
          <a:stretch>
            <a:fillRect/>
          </a:stretch>
        </p:blipFill>
        <p:spPr>
          <a:xfrm>
            <a:off x="3639997" y="5705794"/>
            <a:ext cx="4657725" cy="352425"/>
          </a:xfrm>
          <a:prstGeom prst="rect">
            <a:avLst/>
          </a:prstGeom>
        </p:spPr>
      </p:pic>
      <p:sp>
        <p:nvSpPr>
          <p:cNvPr id="17" name="Rectangle 16"/>
          <p:cNvSpPr/>
          <p:nvPr/>
        </p:nvSpPr>
        <p:spPr>
          <a:xfrm>
            <a:off x="3517824" y="6058219"/>
            <a:ext cx="6096000" cy="646331"/>
          </a:xfrm>
          <a:prstGeom prst="rect">
            <a:avLst/>
          </a:prstGeom>
        </p:spPr>
        <p:txBody>
          <a:bodyPr>
            <a:spAutoFit/>
          </a:bodyPr>
          <a:lstStyle/>
          <a:p>
            <a:r>
              <a:rPr lang="en-IN">
                <a:hlinkClick r:id="rId12"/>
              </a:rPr>
              <a:t>https://towardsdatascience.com/the-mathematics-behind-principal-component-analysis-fff2d7f4b643</a:t>
            </a:r>
            <a:endParaRPr lang="en-IN"/>
          </a:p>
        </p:txBody>
      </p:sp>
    </p:spTree>
    <p:extLst>
      <p:ext uri="{BB962C8B-B14F-4D97-AF65-F5344CB8AC3E}">
        <p14:creationId xmlns:p14="http://schemas.microsoft.com/office/powerpoint/2010/main" val="289743452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9821C643-B66D-46E0-818A-D915AA405E78}" type="datetime4">
              <a:rPr lang="en-US" smtClean="0"/>
              <a:t>February 26, 2022</a:t>
            </a:fld>
            <a:endParaRPr lang="en-IN"/>
          </a:p>
        </p:txBody>
      </p:sp>
      <p:sp>
        <p:nvSpPr>
          <p:cNvPr id="6" name="Slide Number Placeholder 5"/>
          <p:cNvSpPr>
            <a:spLocks noGrp="1"/>
          </p:cNvSpPr>
          <p:nvPr>
            <p:ph type="sldNum" sz="quarter" idx="12"/>
          </p:nvPr>
        </p:nvSpPr>
        <p:spPr/>
        <p:txBody>
          <a:bodyPr/>
          <a:lstStyle/>
          <a:p>
            <a:fld id="{675EDB7F-48D0-4D1B-B252-2E4EBFB64C6A}" type="slidenum">
              <a:rPr lang="en-IN" smtClean="0"/>
              <a:t>102</a:t>
            </a:fld>
            <a:endParaRPr lang="en-IN"/>
          </a:p>
        </p:txBody>
      </p:sp>
      <p:pic>
        <p:nvPicPr>
          <p:cNvPr id="7" name="Picture 6"/>
          <p:cNvPicPr>
            <a:picLocks noChangeAspect="1"/>
          </p:cNvPicPr>
          <p:nvPr/>
        </p:nvPicPr>
        <p:blipFill>
          <a:blip r:embed="rId2"/>
          <a:stretch>
            <a:fillRect/>
          </a:stretch>
        </p:blipFill>
        <p:spPr>
          <a:xfrm>
            <a:off x="59028" y="139588"/>
            <a:ext cx="10510069" cy="6581887"/>
          </a:xfrm>
          <a:prstGeom prst="rect">
            <a:avLst/>
          </a:prstGeom>
        </p:spPr>
      </p:pic>
      <p:pic>
        <p:nvPicPr>
          <p:cNvPr id="8" name="Picture 7"/>
          <p:cNvPicPr>
            <a:picLocks noChangeAspect="1"/>
          </p:cNvPicPr>
          <p:nvPr/>
        </p:nvPicPr>
        <p:blipFill>
          <a:blip r:embed="rId3"/>
          <a:stretch>
            <a:fillRect/>
          </a:stretch>
        </p:blipFill>
        <p:spPr>
          <a:xfrm>
            <a:off x="4619422" y="2244009"/>
            <a:ext cx="7572578" cy="4294903"/>
          </a:xfrm>
          <a:prstGeom prst="rect">
            <a:avLst/>
          </a:prstGeom>
        </p:spPr>
      </p:pic>
    </p:spTree>
    <p:extLst>
      <p:ext uri="{BB962C8B-B14F-4D97-AF65-F5344CB8AC3E}">
        <p14:creationId xmlns:p14="http://schemas.microsoft.com/office/powerpoint/2010/main" val="301809797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9821C643-B66D-46E0-818A-D915AA405E78}" type="datetime4">
              <a:rPr lang="en-US" smtClean="0"/>
              <a:t>February 26, 2022</a:t>
            </a:fld>
            <a:endParaRPr lang="en-IN"/>
          </a:p>
        </p:txBody>
      </p:sp>
      <p:sp>
        <p:nvSpPr>
          <p:cNvPr id="6" name="Slide Number Placeholder 5"/>
          <p:cNvSpPr>
            <a:spLocks noGrp="1"/>
          </p:cNvSpPr>
          <p:nvPr>
            <p:ph type="sldNum" sz="quarter" idx="12"/>
          </p:nvPr>
        </p:nvSpPr>
        <p:spPr/>
        <p:txBody>
          <a:bodyPr/>
          <a:lstStyle/>
          <a:p>
            <a:fld id="{675EDB7F-48D0-4D1B-B252-2E4EBFB64C6A}" type="slidenum">
              <a:rPr lang="en-IN" smtClean="0"/>
              <a:t>103</a:t>
            </a:fld>
            <a:endParaRPr lang="en-IN"/>
          </a:p>
        </p:txBody>
      </p:sp>
      <p:pic>
        <p:nvPicPr>
          <p:cNvPr id="7" name="Picture 6"/>
          <p:cNvPicPr>
            <a:picLocks noChangeAspect="1"/>
          </p:cNvPicPr>
          <p:nvPr/>
        </p:nvPicPr>
        <p:blipFill>
          <a:blip r:embed="rId2"/>
          <a:stretch>
            <a:fillRect/>
          </a:stretch>
        </p:blipFill>
        <p:spPr>
          <a:xfrm>
            <a:off x="23821" y="270456"/>
            <a:ext cx="12168179" cy="6268456"/>
          </a:xfrm>
          <a:prstGeom prst="rect">
            <a:avLst/>
          </a:prstGeom>
        </p:spPr>
      </p:pic>
    </p:spTree>
    <p:extLst>
      <p:ext uri="{BB962C8B-B14F-4D97-AF65-F5344CB8AC3E}">
        <p14:creationId xmlns:p14="http://schemas.microsoft.com/office/powerpoint/2010/main" val="418724065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9821C643-B66D-46E0-818A-D915AA405E78}" type="datetime4">
              <a:rPr lang="en-US" smtClean="0"/>
              <a:t>February 26, 2022</a:t>
            </a:fld>
            <a:endParaRPr lang="en-IN"/>
          </a:p>
        </p:txBody>
      </p:sp>
      <p:sp>
        <p:nvSpPr>
          <p:cNvPr id="6" name="Slide Number Placeholder 5"/>
          <p:cNvSpPr>
            <a:spLocks noGrp="1"/>
          </p:cNvSpPr>
          <p:nvPr>
            <p:ph type="sldNum" sz="quarter" idx="12"/>
          </p:nvPr>
        </p:nvSpPr>
        <p:spPr/>
        <p:txBody>
          <a:bodyPr/>
          <a:lstStyle/>
          <a:p>
            <a:fld id="{675EDB7F-48D0-4D1B-B252-2E4EBFB64C6A}" type="slidenum">
              <a:rPr lang="en-IN" smtClean="0"/>
              <a:t>104</a:t>
            </a:fld>
            <a:endParaRPr lang="en-IN"/>
          </a:p>
        </p:txBody>
      </p:sp>
      <p:sp>
        <p:nvSpPr>
          <p:cNvPr id="7" name="AutoShape 2" descr="Image result for covariance example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8" name="Picture 7"/>
          <p:cNvPicPr>
            <a:picLocks noChangeAspect="1"/>
          </p:cNvPicPr>
          <p:nvPr/>
        </p:nvPicPr>
        <p:blipFill>
          <a:blip r:embed="rId2"/>
          <a:stretch>
            <a:fillRect/>
          </a:stretch>
        </p:blipFill>
        <p:spPr>
          <a:xfrm>
            <a:off x="553255" y="217164"/>
            <a:ext cx="10800545" cy="6321748"/>
          </a:xfrm>
          <a:prstGeom prst="rect">
            <a:avLst/>
          </a:prstGeom>
        </p:spPr>
      </p:pic>
    </p:spTree>
    <p:extLst>
      <p:ext uri="{BB962C8B-B14F-4D97-AF65-F5344CB8AC3E}">
        <p14:creationId xmlns:p14="http://schemas.microsoft.com/office/powerpoint/2010/main" val="12266325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b="1" dirty="0"/>
              <a:t>Principal Component Analysis</a:t>
            </a:r>
          </a:p>
        </p:txBody>
      </p:sp>
      <p:sp>
        <p:nvSpPr>
          <p:cNvPr id="3" name="Content Placeholder 2"/>
          <p:cNvSpPr>
            <a:spLocks noGrp="1"/>
          </p:cNvSpPr>
          <p:nvPr>
            <p:ph idx="1"/>
          </p:nvPr>
        </p:nvSpPr>
        <p:spPr/>
        <p:txBody>
          <a:bodyPr/>
          <a:lstStyle/>
          <a:p>
            <a:pPr marL="0" indent="0" algn="just">
              <a:buNone/>
            </a:pPr>
            <a:r>
              <a:rPr lang="en-US" dirty="0"/>
              <a:t>Principal component analysis(PCA) is one of the techniques for taking high-dimensional data, and using the dependencies between the variables to represent it in a more tractable, lower-dimensional form, without losing too much information. PCA is one of the simplest and most robust ways of doing dimensionality reduction. </a:t>
            </a:r>
            <a:endParaRPr lang="en-IN" dirty="0"/>
          </a:p>
        </p:txBody>
      </p:sp>
      <p:sp>
        <p:nvSpPr>
          <p:cNvPr id="4" name="Date Placeholder 3"/>
          <p:cNvSpPr>
            <a:spLocks noGrp="1"/>
          </p:cNvSpPr>
          <p:nvPr>
            <p:ph type="dt" sz="half" idx="10"/>
          </p:nvPr>
        </p:nvSpPr>
        <p:spPr/>
        <p:txBody>
          <a:bodyPr/>
          <a:lstStyle/>
          <a:p>
            <a:fld id="{8839FF2C-CA96-4E6F-95AD-DB857E6F4C1C}" type="datetime4">
              <a:rPr lang="en-US" smtClean="0"/>
              <a:t>February 26, 2022</a:t>
            </a:fld>
            <a:endParaRPr lang="en-IN"/>
          </a:p>
        </p:txBody>
      </p:sp>
      <p:sp>
        <p:nvSpPr>
          <p:cNvPr id="5" name="Slide Number Placeholder 4"/>
          <p:cNvSpPr>
            <a:spLocks noGrp="1"/>
          </p:cNvSpPr>
          <p:nvPr>
            <p:ph type="sldNum" sz="quarter" idx="12"/>
          </p:nvPr>
        </p:nvSpPr>
        <p:spPr/>
        <p:txBody>
          <a:bodyPr/>
          <a:lstStyle/>
          <a:p>
            <a:fld id="{675EDB7F-48D0-4D1B-B252-2E4EBFB64C6A}" type="slidenum">
              <a:rPr lang="en-IN" smtClean="0"/>
              <a:t>105</a:t>
            </a:fld>
            <a:endParaRPr lang="en-IN"/>
          </a:p>
        </p:txBody>
      </p:sp>
    </p:spTree>
    <p:extLst>
      <p:ext uri="{BB962C8B-B14F-4D97-AF65-F5344CB8AC3E}">
        <p14:creationId xmlns:p14="http://schemas.microsoft.com/office/powerpoint/2010/main" val="324542178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pPr marL="0" indent="0">
              <a:buNone/>
            </a:pPr>
            <a:r>
              <a:rPr lang="en-US" dirty="0"/>
              <a:t>We start with p-dimensional vectors, and want to summarize them by projecting down into </a:t>
            </a:r>
            <a:r>
              <a:rPr lang="en-US" dirty="0" err="1"/>
              <a:t>aq</a:t>
            </a:r>
            <a:r>
              <a:rPr lang="en-US" dirty="0"/>
              <a:t>-dimensional subspace. </a:t>
            </a:r>
          </a:p>
          <a:p>
            <a:pPr marL="0" indent="0">
              <a:buNone/>
            </a:pPr>
            <a:r>
              <a:rPr lang="en-US" dirty="0"/>
              <a:t>There are several equivalent ways of deriving the principal components mathematically. </a:t>
            </a:r>
          </a:p>
          <a:p>
            <a:pPr marL="0" indent="0">
              <a:buNone/>
            </a:pPr>
            <a:r>
              <a:rPr lang="en-US" dirty="0"/>
              <a:t>The simplest one is by finding the projections which maximize the variance. The first principal component is the direction in space along which projections have the largest variance</a:t>
            </a:r>
            <a:endParaRPr lang="en-IN" dirty="0"/>
          </a:p>
        </p:txBody>
      </p:sp>
      <p:sp>
        <p:nvSpPr>
          <p:cNvPr id="4" name="Date Placeholder 3"/>
          <p:cNvSpPr>
            <a:spLocks noGrp="1"/>
          </p:cNvSpPr>
          <p:nvPr>
            <p:ph type="dt" sz="half" idx="10"/>
          </p:nvPr>
        </p:nvSpPr>
        <p:spPr/>
        <p:txBody>
          <a:bodyPr/>
          <a:lstStyle/>
          <a:p>
            <a:fld id="{CF7535A7-7BCD-4806-9CCC-3B20D8CFBE6C}" type="datetime4">
              <a:rPr lang="en-US" smtClean="0"/>
              <a:t>February 26, 2022</a:t>
            </a:fld>
            <a:endParaRPr lang="en-IN"/>
          </a:p>
        </p:txBody>
      </p:sp>
      <p:sp>
        <p:nvSpPr>
          <p:cNvPr id="5" name="Slide Number Placeholder 4"/>
          <p:cNvSpPr>
            <a:spLocks noGrp="1"/>
          </p:cNvSpPr>
          <p:nvPr>
            <p:ph type="sldNum" sz="quarter" idx="12"/>
          </p:nvPr>
        </p:nvSpPr>
        <p:spPr/>
        <p:txBody>
          <a:bodyPr/>
          <a:lstStyle/>
          <a:p>
            <a:fld id="{675EDB7F-48D0-4D1B-B252-2E4EBFB64C6A}" type="slidenum">
              <a:rPr lang="en-IN" smtClean="0"/>
              <a:t>106</a:t>
            </a:fld>
            <a:endParaRPr lang="en-IN"/>
          </a:p>
        </p:txBody>
      </p:sp>
    </p:spTree>
    <p:extLst>
      <p:ext uri="{BB962C8B-B14F-4D97-AF65-F5344CB8AC3E}">
        <p14:creationId xmlns:p14="http://schemas.microsoft.com/office/powerpoint/2010/main" val="159784567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66989" y="-124273"/>
            <a:ext cx="10515600" cy="1325563"/>
          </a:xfrm>
        </p:spPr>
        <p:txBody>
          <a:bodyPr/>
          <a:lstStyle/>
          <a:p>
            <a:pPr algn="ctr"/>
            <a:r>
              <a:rPr lang="en-IN" b="1" dirty="0"/>
              <a:t>PCA</a:t>
            </a:r>
          </a:p>
        </p:txBody>
      </p:sp>
      <p:sp>
        <p:nvSpPr>
          <p:cNvPr id="4" name="Date Placeholder 3"/>
          <p:cNvSpPr>
            <a:spLocks noGrp="1"/>
          </p:cNvSpPr>
          <p:nvPr>
            <p:ph type="dt" sz="half" idx="10"/>
          </p:nvPr>
        </p:nvSpPr>
        <p:spPr/>
        <p:txBody>
          <a:bodyPr/>
          <a:lstStyle/>
          <a:p>
            <a:fld id="{A41C774E-827A-41CA-A72B-7A6C1AD29D86}" type="datetime4">
              <a:rPr lang="en-US" smtClean="0"/>
              <a:t>February 26, 2022</a:t>
            </a:fld>
            <a:endParaRPr lang="en-IN"/>
          </a:p>
        </p:txBody>
      </p:sp>
      <p:sp>
        <p:nvSpPr>
          <p:cNvPr id="5" name="Slide Number Placeholder 4"/>
          <p:cNvSpPr>
            <a:spLocks noGrp="1"/>
          </p:cNvSpPr>
          <p:nvPr>
            <p:ph type="sldNum" sz="quarter" idx="12"/>
          </p:nvPr>
        </p:nvSpPr>
        <p:spPr/>
        <p:txBody>
          <a:bodyPr/>
          <a:lstStyle/>
          <a:p>
            <a:fld id="{675EDB7F-48D0-4D1B-B252-2E4EBFB64C6A}" type="slidenum">
              <a:rPr lang="en-IN" smtClean="0"/>
              <a:t>107</a:t>
            </a:fld>
            <a:endParaRPr lang="en-IN"/>
          </a:p>
        </p:txBody>
      </p:sp>
      <p:pic>
        <p:nvPicPr>
          <p:cNvPr id="6" name="Picture 5"/>
          <p:cNvPicPr>
            <a:picLocks noChangeAspect="1"/>
          </p:cNvPicPr>
          <p:nvPr/>
        </p:nvPicPr>
        <p:blipFill>
          <a:blip r:embed="rId2"/>
          <a:stretch>
            <a:fillRect/>
          </a:stretch>
        </p:blipFill>
        <p:spPr>
          <a:xfrm>
            <a:off x="3091467" y="1027906"/>
            <a:ext cx="5725732" cy="5407365"/>
          </a:xfrm>
          <a:prstGeom prst="rect">
            <a:avLst/>
          </a:prstGeom>
        </p:spPr>
      </p:pic>
    </p:spTree>
    <p:extLst>
      <p:ext uri="{BB962C8B-B14F-4D97-AF65-F5344CB8AC3E}">
        <p14:creationId xmlns:p14="http://schemas.microsoft.com/office/powerpoint/2010/main" val="118157567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sz="half" idx="1"/>
          </p:nvPr>
        </p:nvSpPr>
        <p:spPr/>
        <p:txBody>
          <a:bodyPr/>
          <a:lstStyle/>
          <a:p>
            <a:endParaRPr lang="en-IN"/>
          </a:p>
        </p:txBody>
      </p:sp>
      <p:sp>
        <p:nvSpPr>
          <p:cNvPr id="4" name="Content Placeholder 3"/>
          <p:cNvSpPr>
            <a:spLocks noGrp="1"/>
          </p:cNvSpPr>
          <p:nvPr>
            <p:ph sz="half" idx="2"/>
          </p:nvPr>
        </p:nvSpPr>
        <p:spPr/>
        <p:txBody>
          <a:bodyPr/>
          <a:lstStyle/>
          <a:p>
            <a:endParaRPr lang="en-IN"/>
          </a:p>
        </p:txBody>
      </p:sp>
      <p:sp>
        <p:nvSpPr>
          <p:cNvPr id="5" name="Date Placeholder 4"/>
          <p:cNvSpPr>
            <a:spLocks noGrp="1"/>
          </p:cNvSpPr>
          <p:nvPr>
            <p:ph type="dt" sz="half" idx="10"/>
          </p:nvPr>
        </p:nvSpPr>
        <p:spPr/>
        <p:txBody>
          <a:bodyPr/>
          <a:lstStyle/>
          <a:p>
            <a:fld id="{9821C643-B66D-46E0-818A-D915AA405E78}" type="datetime4">
              <a:rPr lang="en-US" smtClean="0"/>
              <a:t>February 26, 2022</a:t>
            </a:fld>
            <a:endParaRPr lang="en-IN"/>
          </a:p>
        </p:txBody>
      </p:sp>
      <p:sp>
        <p:nvSpPr>
          <p:cNvPr id="6" name="Slide Number Placeholder 5"/>
          <p:cNvSpPr>
            <a:spLocks noGrp="1"/>
          </p:cNvSpPr>
          <p:nvPr>
            <p:ph type="sldNum" sz="quarter" idx="12"/>
          </p:nvPr>
        </p:nvSpPr>
        <p:spPr/>
        <p:txBody>
          <a:bodyPr/>
          <a:lstStyle/>
          <a:p>
            <a:fld id="{675EDB7F-48D0-4D1B-B252-2E4EBFB64C6A}" type="slidenum">
              <a:rPr lang="en-IN" smtClean="0"/>
              <a:t>108</a:t>
            </a:fld>
            <a:endParaRPr lang="en-IN"/>
          </a:p>
        </p:txBody>
      </p:sp>
      <p:pic>
        <p:nvPicPr>
          <p:cNvPr id="7" name="Picture 6"/>
          <p:cNvPicPr>
            <a:picLocks noChangeAspect="1"/>
          </p:cNvPicPr>
          <p:nvPr/>
        </p:nvPicPr>
        <p:blipFill>
          <a:blip r:embed="rId2"/>
          <a:stretch>
            <a:fillRect/>
          </a:stretch>
        </p:blipFill>
        <p:spPr>
          <a:xfrm>
            <a:off x="285268" y="1838"/>
            <a:ext cx="11621463" cy="6537074"/>
          </a:xfrm>
          <a:prstGeom prst="rect">
            <a:avLst/>
          </a:prstGeom>
        </p:spPr>
      </p:pic>
    </p:spTree>
    <p:extLst>
      <p:ext uri="{BB962C8B-B14F-4D97-AF65-F5344CB8AC3E}">
        <p14:creationId xmlns:p14="http://schemas.microsoft.com/office/powerpoint/2010/main" val="32893988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sz="half" idx="1"/>
          </p:nvPr>
        </p:nvSpPr>
        <p:spPr/>
        <p:txBody>
          <a:bodyPr/>
          <a:lstStyle/>
          <a:p>
            <a:endParaRPr lang="en-IN"/>
          </a:p>
        </p:txBody>
      </p:sp>
      <p:sp>
        <p:nvSpPr>
          <p:cNvPr id="4" name="Content Placeholder 3"/>
          <p:cNvSpPr>
            <a:spLocks noGrp="1"/>
          </p:cNvSpPr>
          <p:nvPr>
            <p:ph sz="half" idx="2"/>
          </p:nvPr>
        </p:nvSpPr>
        <p:spPr/>
        <p:txBody>
          <a:bodyPr/>
          <a:lstStyle/>
          <a:p>
            <a:endParaRPr lang="en-IN"/>
          </a:p>
        </p:txBody>
      </p:sp>
      <p:sp>
        <p:nvSpPr>
          <p:cNvPr id="5" name="Date Placeholder 4"/>
          <p:cNvSpPr>
            <a:spLocks noGrp="1"/>
          </p:cNvSpPr>
          <p:nvPr>
            <p:ph type="dt" sz="half" idx="10"/>
          </p:nvPr>
        </p:nvSpPr>
        <p:spPr/>
        <p:txBody>
          <a:bodyPr/>
          <a:lstStyle/>
          <a:p>
            <a:fld id="{9821C643-B66D-46E0-818A-D915AA405E78}" type="datetime4">
              <a:rPr lang="en-US" smtClean="0"/>
              <a:t>February 26, 2022</a:t>
            </a:fld>
            <a:endParaRPr lang="en-IN"/>
          </a:p>
        </p:txBody>
      </p:sp>
      <p:sp>
        <p:nvSpPr>
          <p:cNvPr id="6" name="Slide Number Placeholder 5"/>
          <p:cNvSpPr>
            <a:spLocks noGrp="1"/>
          </p:cNvSpPr>
          <p:nvPr>
            <p:ph type="sldNum" sz="quarter" idx="12"/>
          </p:nvPr>
        </p:nvSpPr>
        <p:spPr/>
        <p:txBody>
          <a:bodyPr/>
          <a:lstStyle/>
          <a:p>
            <a:fld id="{675EDB7F-48D0-4D1B-B252-2E4EBFB64C6A}" type="slidenum">
              <a:rPr lang="en-IN" smtClean="0"/>
              <a:t>109</a:t>
            </a:fld>
            <a:endParaRPr lang="en-IN"/>
          </a:p>
        </p:txBody>
      </p:sp>
      <p:pic>
        <p:nvPicPr>
          <p:cNvPr id="7" name="Picture 6"/>
          <p:cNvPicPr>
            <a:picLocks noChangeAspect="1"/>
          </p:cNvPicPr>
          <p:nvPr/>
        </p:nvPicPr>
        <p:blipFill>
          <a:blip r:embed="rId2"/>
          <a:stretch>
            <a:fillRect/>
          </a:stretch>
        </p:blipFill>
        <p:spPr>
          <a:xfrm>
            <a:off x="838200" y="365125"/>
            <a:ext cx="9424055" cy="6094758"/>
          </a:xfrm>
          <a:prstGeom prst="rect">
            <a:avLst/>
          </a:prstGeom>
        </p:spPr>
      </p:pic>
    </p:spTree>
    <p:extLst>
      <p:ext uri="{BB962C8B-B14F-4D97-AF65-F5344CB8AC3E}">
        <p14:creationId xmlns:p14="http://schemas.microsoft.com/office/powerpoint/2010/main" val="12992498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Grp="1" noChangeAspect="1" noChangeArrowheads="1"/>
          </p:cNvPicPr>
          <p:nvPr>
            <p:ph idx="1"/>
          </p:nvPr>
        </p:nvPicPr>
        <p:blipFill>
          <a:blip r:embed="rId2"/>
          <a:srcRect/>
          <a:stretch>
            <a:fillRect/>
          </a:stretch>
        </p:blipFill>
        <p:spPr bwMode="auto">
          <a:xfrm>
            <a:off x="2362200" y="533400"/>
            <a:ext cx="7315198" cy="5287964"/>
          </a:xfrm>
          <a:prstGeom prst="rect">
            <a:avLst/>
          </a:prstGeom>
          <a:noFill/>
          <a:ln w="9525">
            <a:noFill/>
            <a:miter lim="800000"/>
            <a:headEnd/>
            <a:tailEnd/>
          </a:ln>
          <a:effectLst/>
        </p:spPr>
      </p:pic>
      <p:sp>
        <p:nvSpPr>
          <p:cNvPr id="2" name="Date Placeholder 1"/>
          <p:cNvSpPr>
            <a:spLocks noGrp="1"/>
          </p:cNvSpPr>
          <p:nvPr>
            <p:ph type="dt" sz="half" idx="10"/>
          </p:nvPr>
        </p:nvSpPr>
        <p:spPr/>
        <p:txBody>
          <a:bodyPr/>
          <a:lstStyle/>
          <a:p>
            <a:fld id="{3B3609DA-173A-47C8-B895-CC3B5C21444A}" type="datetime4">
              <a:rPr lang="en-US" smtClean="0"/>
              <a:t>February 25, 2022</a:t>
            </a:fld>
            <a:endParaRPr lang="en-IN"/>
          </a:p>
        </p:txBody>
      </p:sp>
      <p:sp>
        <p:nvSpPr>
          <p:cNvPr id="3" name="Slide Number Placeholder 2"/>
          <p:cNvSpPr>
            <a:spLocks noGrp="1"/>
          </p:cNvSpPr>
          <p:nvPr>
            <p:ph type="sldNum" sz="quarter" idx="12"/>
          </p:nvPr>
        </p:nvSpPr>
        <p:spPr/>
        <p:txBody>
          <a:bodyPr/>
          <a:lstStyle/>
          <a:p>
            <a:fld id="{675EDB7F-48D0-4D1B-B252-2E4EBFB64C6A}" type="slidenum">
              <a:rPr lang="en-IN" smtClean="0"/>
              <a:t>11</a:t>
            </a:fld>
            <a:endParaRPr lang="en-IN"/>
          </a:p>
        </p:txBody>
      </p:sp>
    </p:spTree>
    <p:extLst>
      <p:ext uri="{BB962C8B-B14F-4D97-AF65-F5344CB8AC3E}">
        <p14:creationId xmlns:p14="http://schemas.microsoft.com/office/powerpoint/2010/main" val="17256236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29107" y="925690"/>
            <a:ext cx="10824693" cy="4897147"/>
          </a:xfrm>
        </p:spPr>
        <p:txBody>
          <a:bodyPr>
            <a:normAutofit/>
          </a:bodyPr>
          <a:lstStyle/>
          <a:p>
            <a:r>
              <a:rPr lang="en-IN" b="1"/>
              <a:t>Take the whole dataset dxd</a:t>
            </a:r>
          </a:p>
          <a:p>
            <a:r>
              <a:rPr lang="en-US" b="1"/>
              <a:t>Compute the mean of every dimension of the whole dataset</a:t>
            </a:r>
          </a:p>
          <a:p>
            <a:r>
              <a:rPr lang="en-US" b="1"/>
              <a:t>Compute the </a:t>
            </a:r>
            <a:r>
              <a:rPr lang="en-US" b="1" i="1"/>
              <a:t>covariance matrix</a:t>
            </a:r>
            <a:r>
              <a:rPr lang="en-US" b="1"/>
              <a:t> of the whole dataset</a:t>
            </a:r>
          </a:p>
          <a:p>
            <a:endParaRPr lang="en-US" b="1"/>
          </a:p>
          <a:p>
            <a:endParaRPr lang="en-US" b="1"/>
          </a:p>
          <a:p>
            <a:r>
              <a:rPr lang="en-US" b="1"/>
              <a:t>Compute Eigenvectors and corresponding Eigenvalues</a:t>
            </a:r>
          </a:p>
          <a:p>
            <a:r>
              <a:rPr lang="en-US" b="1"/>
              <a:t> Sort the eigenvectors by decreasing eigenvalues and choose k eigenvectors with the largest eigenvalues to form a </a:t>
            </a:r>
            <a:r>
              <a:rPr lang="en-US" b="1" i="1"/>
              <a:t>d × k dimensional</a:t>
            </a:r>
            <a:r>
              <a:rPr lang="en-US" b="1"/>
              <a:t> matrix W.</a:t>
            </a:r>
          </a:p>
          <a:p>
            <a:r>
              <a:rPr lang="en-US" b="1"/>
              <a:t>Transform the samples onto the new subspace</a:t>
            </a:r>
          </a:p>
          <a:p>
            <a:endParaRPr lang="en-US" b="1"/>
          </a:p>
          <a:p>
            <a:endParaRPr lang="en-IN"/>
          </a:p>
        </p:txBody>
      </p:sp>
      <p:sp>
        <p:nvSpPr>
          <p:cNvPr id="5" name="Date Placeholder 4"/>
          <p:cNvSpPr>
            <a:spLocks noGrp="1"/>
          </p:cNvSpPr>
          <p:nvPr>
            <p:ph type="dt" sz="half" idx="10"/>
          </p:nvPr>
        </p:nvSpPr>
        <p:spPr/>
        <p:txBody>
          <a:bodyPr/>
          <a:lstStyle/>
          <a:p>
            <a:fld id="{9821C643-B66D-46E0-818A-D915AA405E78}" type="datetime4">
              <a:rPr lang="en-US" smtClean="0">
                <a:solidFill>
                  <a:prstClr val="black">
                    <a:tint val="75000"/>
                  </a:prstClr>
                </a:solidFill>
              </a:rPr>
              <a:pPr/>
              <a:t>February 26, 2022</a:t>
            </a:fld>
            <a:endParaRPr lang="en-IN">
              <a:solidFill>
                <a:prstClr val="black">
                  <a:tint val="75000"/>
                </a:prstClr>
              </a:solidFill>
            </a:endParaRPr>
          </a:p>
        </p:txBody>
      </p:sp>
      <p:sp>
        <p:nvSpPr>
          <p:cNvPr id="6" name="Slide Number Placeholder 5"/>
          <p:cNvSpPr>
            <a:spLocks noGrp="1"/>
          </p:cNvSpPr>
          <p:nvPr>
            <p:ph type="sldNum" sz="quarter" idx="12"/>
          </p:nvPr>
        </p:nvSpPr>
        <p:spPr/>
        <p:txBody>
          <a:bodyPr/>
          <a:lstStyle/>
          <a:p>
            <a:fld id="{675EDB7F-48D0-4D1B-B252-2E4EBFB64C6A}" type="slidenum">
              <a:rPr lang="en-IN" smtClean="0">
                <a:solidFill>
                  <a:prstClr val="black">
                    <a:tint val="75000"/>
                  </a:prstClr>
                </a:solidFill>
              </a:rPr>
              <a:pPr/>
              <a:t>110</a:t>
            </a:fld>
            <a:endParaRPr lang="en-IN">
              <a:solidFill>
                <a:prstClr val="black">
                  <a:tint val="75000"/>
                </a:prstClr>
              </a:solidFill>
            </a:endParaRPr>
          </a:p>
        </p:txBody>
      </p:sp>
      <p:pic>
        <p:nvPicPr>
          <p:cNvPr id="7" name="Picture 6"/>
          <p:cNvPicPr>
            <a:picLocks noChangeAspect="1"/>
          </p:cNvPicPr>
          <p:nvPr/>
        </p:nvPicPr>
        <p:blipFill>
          <a:blip r:embed="rId2"/>
          <a:stretch>
            <a:fillRect/>
          </a:stretch>
        </p:blipFill>
        <p:spPr>
          <a:xfrm>
            <a:off x="980135" y="2685245"/>
            <a:ext cx="6258589" cy="689019"/>
          </a:xfrm>
          <a:prstGeom prst="rect">
            <a:avLst/>
          </a:prstGeom>
        </p:spPr>
      </p:pic>
      <p:sp>
        <p:nvSpPr>
          <p:cNvPr id="8" name="TextBox 7"/>
          <p:cNvSpPr txBox="1"/>
          <p:nvPr/>
        </p:nvSpPr>
        <p:spPr>
          <a:xfrm>
            <a:off x="667463" y="99789"/>
            <a:ext cx="2590891" cy="584775"/>
          </a:xfrm>
          <a:prstGeom prst="rect">
            <a:avLst/>
          </a:prstGeom>
          <a:noFill/>
        </p:spPr>
        <p:txBody>
          <a:bodyPr wrap="square" rtlCol="0">
            <a:spAutoFit/>
          </a:bodyPr>
          <a:lstStyle/>
          <a:p>
            <a:r>
              <a:rPr lang="en-IN" sz="3200">
                <a:solidFill>
                  <a:srgbClr val="FF0000"/>
                </a:solidFill>
              </a:rPr>
              <a:t>Steps for PCA</a:t>
            </a:r>
          </a:p>
        </p:txBody>
      </p:sp>
    </p:spTree>
    <p:extLst>
      <p:ext uri="{BB962C8B-B14F-4D97-AF65-F5344CB8AC3E}">
        <p14:creationId xmlns:p14="http://schemas.microsoft.com/office/powerpoint/2010/main" val="418791524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5" name="Date Placeholder 4"/>
          <p:cNvSpPr>
            <a:spLocks noGrp="1"/>
          </p:cNvSpPr>
          <p:nvPr>
            <p:ph type="dt" sz="half" idx="10"/>
          </p:nvPr>
        </p:nvSpPr>
        <p:spPr/>
        <p:txBody>
          <a:bodyPr/>
          <a:lstStyle/>
          <a:p>
            <a:fld id="{9821C643-B66D-46E0-818A-D915AA405E78}" type="datetime4">
              <a:rPr lang="en-US" smtClean="0"/>
              <a:t>February 26, 2022</a:t>
            </a:fld>
            <a:endParaRPr lang="en-IN"/>
          </a:p>
        </p:txBody>
      </p:sp>
      <p:sp>
        <p:nvSpPr>
          <p:cNvPr id="6" name="Slide Number Placeholder 5"/>
          <p:cNvSpPr>
            <a:spLocks noGrp="1"/>
          </p:cNvSpPr>
          <p:nvPr>
            <p:ph type="sldNum" sz="quarter" idx="12"/>
          </p:nvPr>
        </p:nvSpPr>
        <p:spPr/>
        <p:txBody>
          <a:bodyPr/>
          <a:lstStyle/>
          <a:p>
            <a:fld id="{675EDB7F-48D0-4D1B-B252-2E4EBFB64C6A}" type="slidenum">
              <a:rPr lang="en-IN" smtClean="0"/>
              <a:t>111</a:t>
            </a:fld>
            <a:endParaRPr lang="en-IN"/>
          </a:p>
        </p:txBody>
      </p:sp>
      <p:pic>
        <p:nvPicPr>
          <p:cNvPr id="7" name="Picture 6"/>
          <p:cNvPicPr>
            <a:picLocks noChangeAspect="1"/>
          </p:cNvPicPr>
          <p:nvPr/>
        </p:nvPicPr>
        <p:blipFill>
          <a:blip r:embed="rId2"/>
          <a:stretch>
            <a:fillRect/>
          </a:stretch>
        </p:blipFill>
        <p:spPr>
          <a:xfrm>
            <a:off x="685800" y="-90153"/>
            <a:ext cx="4331153" cy="6721475"/>
          </a:xfrm>
          <a:prstGeom prst="rect">
            <a:avLst/>
          </a:prstGeom>
        </p:spPr>
      </p:pic>
    </p:spTree>
    <p:extLst>
      <p:ext uri="{BB962C8B-B14F-4D97-AF65-F5344CB8AC3E}">
        <p14:creationId xmlns:p14="http://schemas.microsoft.com/office/powerpoint/2010/main" val="176382887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sp>
        <p:nvSpPr>
          <p:cNvPr id="4" name="Date Placeholder 3"/>
          <p:cNvSpPr>
            <a:spLocks noGrp="1"/>
          </p:cNvSpPr>
          <p:nvPr>
            <p:ph type="dt" sz="half" idx="10"/>
          </p:nvPr>
        </p:nvSpPr>
        <p:spPr/>
        <p:txBody>
          <a:bodyPr/>
          <a:lstStyle/>
          <a:p>
            <a:fld id="{C813B25B-7B2E-4FA6-9D96-B061ABEB2E19}" type="datetime4">
              <a:rPr lang="en-US" smtClean="0"/>
              <a:t>February 26, 2022</a:t>
            </a:fld>
            <a:endParaRPr lang="en-IN"/>
          </a:p>
        </p:txBody>
      </p:sp>
      <p:sp>
        <p:nvSpPr>
          <p:cNvPr id="5" name="Slide Number Placeholder 4"/>
          <p:cNvSpPr>
            <a:spLocks noGrp="1"/>
          </p:cNvSpPr>
          <p:nvPr>
            <p:ph type="sldNum" sz="quarter" idx="12"/>
          </p:nvPr>
        </p:nvSpPr>
        <p:spPr/>
        <p:txBody>
          <a:bodyPr/>
          <a:lstStyle/>
          <a:p>
            <a:fld id="{675EDB7F-48D0-4D1B-B252-2E4EBFB64C6A}" type="slidenum">
              <a:rPr lang="en-IN" smtClean="0"/>
              <a:t>112</a:t>
            </a:fld>
            <a:endParaRPr lang="en-IN"/>
          </a:p>
        </p:txBody>
      </p:sp>
      <p:pic>
        <p:nvPicPr>
          <p:cNvPr id="6" name="Picture 5"/>
          <p:cNvPicPr>
            <a:picLocks noChangeAspect="1"/>
          </p:cNvPicPr>
          <p:nvPr/>
        </p:nvPicPr>
        <p:blipFill>
          <a:blip r:embed="rId2"/>
          <a:stretch>
            <a:fillRect/>
          </a:stretch>
        </p:blipFill>
        <p:spPr>
          <a:xfrm>
            <a:off x="615637" y="0"/>
            <a:ext cx="11240605" cy="6730486"/>
          </a:xfrm>
          <a:prstGeom prst="rect">
            <a:avLst/>
          </a:prstGeom>
        </p:spPr>
      </p:pic>
    </p:spTree>
    <p:extLst>
      <p:ext uri="{BB962C8B-B14F-4D97-AF65-F5344CB8AC3E}">
        <p14:creationId xmlns:p14="http://schemas.microsoft.com/office/powerpoint/2010/main" val="310096813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sp>
        <p:nvSpPr>
          <p:cNvPr id="4" name="Date Placeholder 3"/>
          <p:cNvSpPr>
            <a:spLocks noGrp="1"/>
          </p:cNvSpPr>
          <p:nvPr>
            <p:ph type="dt" sz="half" idx="10"/>
          </p:nvPr>
        </p:nvSpPr>
        <p:spPr/>
        <p:txBody>
          <a:bodyPr/>
          <a:lstStyle/>
          <a:p>
            <a:fld id="{C813B25B-7B2E-4FA6-9D96-B061ABEB2E19}" type="datetime4">
              <a:rPr lang="en-US" smtClean="0"/>
              <a:t>February 26, 2022</a:t>
            </a:fld>
            <a:endParaRPr lang="en-IN"/>
          </a:p>
        </p:txBody>
      </p:sp>
      <p:sp>
        <p:nvSpPr>
          <p:cNvPr id="5" name="Slide Number Placeholder 4"/>
          <p:cNvSpPr>
            <a:spLocks noGrp="1"/>
          </p:cNvSpPr>
          <p:nvPr>
            <p:ph type="sldNum" sz="quarter" idx="12"/>
          </p:nvPr>
        </p:nvSpPr>
        <p:spPr/>
        <p:txBody>
          <a:bodyPr/>
          <a:lstStyle/>
          <a:p>
            <a:fld id="{675EDB7F-48D0-4D1B-B252-2E4EBFB64C6A}" type="slidenum">
              <a:rPr lang="en-IN" smtClean="0"/>
              <a:t>113</a:t>
            </a:fld>
            <a:endParaRPr lang="en-IN"/>
          </a:p>
        </p:txBody>
      </p:sp>
      <p:pic>
        <p:nvPicPr>
          <p:cNvPr id="6" name="Picture 5"/>
          <p:cNvPicPr>
            <a:picLocks noChangeAspect="1"/>
          </p:cNvPicPr>
          <p:nvPr/>
        </p:nvPicPr>
        <p:blipFill>
          <a:blip r:embed="rId2"/>
          <a:stretch>
            <a:fillRect/>
          </a:stretch>
        </p:blipFill>
        <p:spPr>
          <a:xfrm>
            <a:off x="183607" y="182562"/>
            <a:ext cx="11824785" cy="6356350"/>
          </a:xfrm>
          <a:prstGeom prst="rect">
            <a:avLst/>
          </a:prstGeom>
        </p:spPr>
      </p:pic>
    </p:spTree>
    <p:extLst>
      <p:ext uri="{BB962C8B-B14F-4D97-AF65-F5344CB8AC3E}">
        <p14:creationId xmlns:p14="http://schemas.microsoft.com/office/powerpoint/2010/main" val="104076629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sp>
        <p:nvSpPr>
          <p:cNvPr id="4" name="Date Placeholder 3"/>
          <p:cNvSpPr>
            <a:spLocks noGrp="1"/>
          </p:cNvSpPr>
          <p:nvPr>
            <p:ph type="dt" sz="half" idx="10"/>
          </p:nvPr>
        </p:nvSpPr>
        <p:spPr/>
        <p:txBody>
          <a:bodyPr/>
          <a:lstStyle/>
          <a:p>
            <a:fld id="{C813B25B-7B2E-4FA6-9D96-B061ABEB2E19}" type="datetime4">
              <a:rPr lang="en-US" smtClean="0"/>
              <a:t>February 26, 2022</a:t>
            </a:fld>
            <a:endParaRPr lang="en-IN"/>
          </a:p>
        </p:txBody>
      </p:sp>
      <p:sp>
        <p:nvSpPr>
          <p:cNvPr id="5" name="Slide Number Placeholder 4"/>
          <p:cNvSpPr>
            <a:spLocks noGrp="1"/>
          </p:cNvSpPr>
          <p:nvPr>
            <p:ph type="sldNum" sz="quarter" idx="12"/>
          </p:nvPr>
        </p:nvSpPr>
        <p:spPr/>
        <p:txBody>
          <a:bodyPr/>
          <a:lstStyle/>
          <a:p>
            <a:fld id="{675EDB7F-48D0-4D1B-B252-2E4EBFB64C6A}" type="slidenum">
              <a:rPr lang="en-IN" smtClean="0"/>
              <a:t>114</a:t>
            </a:fld>
            <a:endParaRPr lang="en-IN"/>
          </a:p>
        </p:txBody>
      </p:sp>
      <p:pic>
        <p:nvPicPr>
          <p:cNvPr id="6" name="Picture 5"/>
          <p:cNvPicPr>
            <a:picLocks noChangeAspect="1"/>
          </p:cNvPicPr>
          <p:nvPr/>
        </p:nvPicPr>
        <p:blipFill>
          <a:blip r:embed="rId2"/>
          <a:stretch>
            <a:fillRect/>
          </a:stretch>
        </p:blipFill>
        <p:spPr>
          <a:xfrm>
            <a:off x="421668" y="0"/>
            <a:ext cx="10932132" cy="6600020"/>
          </a:xfrm>
          <a:prstGeom prst="rect">
            <a:avLst/>
          </a:prstGeom>
        </p:spPr>
      </p:pic>
    </p:spTree>
    <p:extLst>
      <p:ext uri="{BB962C8B-B14F-4D97-AF65-F5344CB8AC3E}">
        <p14:creationId xmlns:p14="http://schemas.microsoft.com/office/powerpoint/2010/main" val="154950163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sp>
        <p:nvSpPr>
          <p:cNvPr id="4" name="Date Placeholder 3"/>
          <p:cNvSpPr>
            <a:spLocks noGrp="1"/>
          </p:cNvSpPr>
          <p:nvPr>
            <p:ph type="dt" sz="half" idx="10"/>
          </p:nvPr>
        </p:nvSpPr>
        <p:spPr/>
        <p:txBody>
          <a:bodyPr/>
          <a:lstStyle/>
          <a:p>
            <a:fld id="{C813B25B-7B2E-4FA6-9D96-B061ABEB2E19}" type="datetime4">
              <a:rPr lang="en-US" smtClean="0"/>
              <a:t>February 26, 2022</a:t>
            </a:fld>
            <a:endParaRPr lang="en-IN"/>
          </a:p>
        </p:txBody>
      </p:sp>
      <p:sp>
        <p:nvSpPr>
          <p:cNvPr id="5" name="Slide Number Placeholder 4"/>
          <p:cNvSpPr>
            <a:spLocks noGrp="1"/>
          </p:cNvSpPr>
          <p:nvPr>
            <p:ph type="sldNum" sz="quarter" idx="12"/>
          </p:nvPr>
        </p:nvSpPr>
        <p:spPr/>
        <p:txBody>
          <a:bodyPr/>
          <a:lstStyle/>
          <a:p>
            <a:fld id="{675EDB7F-48D0-4D1B-B252-2E4EBFB64C6A}" type="slidenum">
              <a:rPr lang="en-IN" smtClean="0"/>
              <a:t>115</a:t>
            </a:fld>
            <a:endParaRPr lang="en-IN"/>
          </a:p>
        </p:txBody>
      </p:sp>
      <p:pic>
        <p:nvPicPr>
          <p:cNvPr id="6" name="Picture 5"/>
          <p:cNvPicPr>
            <a:picLocks noChangeAspect="1"/>
          </p:cNvPicPr>
          <p:nvPr/>
        </p:nvPicPr>
        <p:blipFill>
          <a:blip r:embed="rId2"/>
          <a:stretch>
            <a:fillRect/>
          </a:stretch>
        </p:blipFill>
        <p:spPr>
          <a:xfrm>
            <a:off x="0" y="365125"/>
            <a:ext cx="12268356" cy="5811838"/>
          </a:xfrm>
          <a:prstGeom prst="rect">
            <a:avLst/>
          </a:prstGeom>
        </p:spPr>
      </p:pic>
    </p:spTree>
    <p:extLst>
      <p:ext uri="{BB962C8B-B14F-4D97-AF65-F5344CB8AC3E}">
        <p14:creationId xmlns:p14="http://schemas.microsoft.com/office/powerpoint/2010/main" val="29561076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sp>
        <p:nvSpPr>
          <p:cNvPr id="4" name="Date Placeholder 3"/>
          <p:cNvSpPr>
            <a:spLocks noGrp="1"/>
          </p:cNvSpPr>
          <p:nvPr>
            <p:ph type="dt" sz="half" idx="10"/>
          </p:nvPr>
        </p:nvSpPr>
        <p:spPr/>
        <p:txBody>
          <a:bodyPr/>
          <a:lstStyle/>
          <a:p>
            <a:fld id="{C813B25B-7B2E-4FA6-9D96-B061ABEB2E19}" type="datetime4">
              <a:rPr lang="en-US" smtClean="0"/>
              <a:t>February 26, 2022</a:t>
            </a:fld>
            <a:endParaRPr lang="en-IN"/>
          </a:p>
        </p:txBody>
      </p:sp>
      <p:sp>
        <p:nvSpPr>
          <p:cNvPr id="5" name="Slide Number Placeholder 4"/>
          <p:cNvSpPr>
            <a:spLocks noGrp="1"/>
          </p:cNvSpPr>
          <p:nvPr>
            <p:ph type="sldNum" sz="quarter" idx="12"/>
          </p:nvPr>
        </p:nvSpPr>
        <p:spPr/>
        <p:txBody>
          <a:bodyPr/>
          <a:lstStyle/>
          <a:p>
            <a:fld id="{675EDB7F-48D0-4D1B-B252-2E4EBFB64C6A}" type="slidenum">
              <a:rPr lang="en-IN" smtClean="0"/>
              <a:t>116</a:t>
            </a:fld>
            <a:endParaRPr lang="en-IN"/>
          </a:p>
        </p:txBody>
      </p:sp>
      <p:pic>
        <p:nvPicPr>
          <p:cNvPr id="6" name="Picture 5"/>
          <p:cNvPicPr>
            <a:picLocks noChangeAspect="1"/>
          </p:cNvPicPr>
          <p:nvPr/>
        </p:nvPicPr>
        <p:blipFill>
          <a:blip r:embed="rId2"/>
          <a:stretch>
            <a:fillRect/>
          </a:stretch>
        </p:blipFill>
        <p:spPr>
          <a:xfrm>
            <a:off x="397538" y="101734"/>
            <a:ext cx="11216374" cy="6619741"/>
          </a:xfrm>
          <a:prstGeom prst="rect">
            <a:avLst/>
          </a:prstGeom>
        </p:spPr>
      </p:pic>
    </p:spTree>
    <p:extLst>
      <p:ext uri="{BB962C8B-B14F-4D97-AF65-F5344CB8AC3E}">
        <p14:creationId xmlns:p14="http://schemas.microsoft.com/office/powerpoint/2010/main" val="140610098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sp>
        <p:nvSpPr>
          <p:cNvPr id="4" name="Date Placeholder 3"/>
          <p:cNvSpPr>
            <a:spLocks noGrp="1"/>
          </p:cNvSpPr>
          <p:nvPr>
            <p:ph type="dt" sz="half" idx="10"/>
          </p:nvPr>
        </p:nvSpPr>
        <p:spPr/>
        <p:txBody>
          <a:bodyPr/>
          <a:lstStyle/>
          <a:p>
            <a:fld id="{C813B25B-7B2E-4FA6-9D96-B061ABEB2E19}" type="datetime4">
              <a:rPr lang="en-US" smtClean="0"/>
              <a:t>February 26, 2022</a:t>
            </a:fld>
            <a:endParaRPr lang="en-IN"/>
          </a:p>
        </p:txBody>
      </p:sp>
      <p:sp>
        <p:nvSpPr>
          <p:cNvPr id="5" name="Slide Number Placeholder 4"/>
          <p:cNvSpPr>
            <a:spLocks noGrp="1"/>
          </p:cNvSpPr>
          <p:nvPr>
            <p:ph type="sldNum" sz="quarter" idx="12"/>
          </p:nvPr>
        </p:nvSpPr>
        <p:spPr/>
        <p:txBody>
          <a:bodyPr/>
          <a:lstStyle/>
          <a:p>
            <a:fld id="{675EDB7F-48D0-4D1B-B252-2E4EBFB64C6A}" type="slidenum">
              <a:rPr lang="en-IN" smtClean="0"/>
              <a:t>117</a:t>
            </a:fld>
            <a:endParaRPr lang="en-IN"/>
          </a:p>
        </p:txBody>
      </p:sp>
      <p:pic>
        <p:nvPicPr>
          <p:cNvPr id="6" name="Picture 5"/>
          <p:cNvPicPr>
            <a:picLocks noChangeAspect="1"/>
          </p:cNvPicPr>
          <p:nvPr/>
        </p:nvPicPr>
        <p:blipFill>
          <a:blip r:embed="rId2"/>
          <a:stretch>
            <a:fillRect/>
          </a:stretch>
        </p:blipFill>
        <p:spPr>
          <a:xfrm>
            <a:off x="534606" y="0"/>
            <a:ext cx="9459399" cy="7119797"/>
          </a:xfrm>
          <a:prstGeom prst="rect">
            <a:avLst/>
          </a:prstGeom>
        </p:spPr>
      </p:pic>
    </p:spTree>
    <p:extLst>
      <p:ext uri="{BB962C8B-B14F-4D97-AF65-F5344CB8AC3E}">
        <p14:creationId xmlns:p14="http://schemas.microsoft.com/office/powerpoint/2010/main" val="277111635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sp>
        <p:nvSpPr>
          <p:cNvPr id="4" name="Date Placeholder 3"/>
          <p:cNvSpPr>
            <a:spLocks noGrp="1"/>
          </p:cNvSpPr>
          <p:nvPr>
            <p:ph type="dt" sz="half" idx="10"/>
          </p:nvPr>
        </p:nvSpPr>
        <p:spPr/>
        <p:txBody>
          <a:bodyPr/>
          <a:lstStyle/>
          <a:p>
            <a:fld id="{C813B25B-7B2E-4FA6-9D96-B061ABEB2E19}" type="datetime4">
              <a:rPr lang="en-US" smtClean="0"/>
              <a:t>February 26, 2022</a:t>
            </a:fld>
            <a:endParaRPr lang="en-IN"/>
          </a:p>
        </p:txBody>
      </p:sp>
      <p:sp>
        <p:nvSpPr>
          <p:cNvPr id="5" name="Slide Number Placeholder 4"/>
          <p:cNvSpPr>
            <a:spLocks noGrp="1"/>
          </p:cNvSpPr>
          <p:nvPr>
            <p:ph type="sldNum" sz="quarter" idx="12"/>
          </p:nvPr>
        </p:nvSpPr>
        <p:spPr/>
        <p:txBody>
          <a:bodyPr/>
          <a:lstStyle/>
          <a:p>
            <a:fld id="{675EDB7F-48D0-4D1B-B252-2E4EBFB64C6A}" type="slidenum">
              <a:rPr lang="en-IN" smtClean="0"/>
              <a:t>118</a:t>
            </a:fld>
            <a:endParaRPr lang="en-IN"/>
          </a:p>
        </p:txBody>
      </p:sp>
      <p:pic>
        <p:nvPicPr>
          <p:cNvPr id="6" name="Picture 5"/>
          <p:cNvPicPr>
            <a:picLocks noChangeAspect="1"/>
          </p:cNvPicPr>
          <p:nvPr/>
        </p:nvPicPr>
        <p:blipFill>
          <a:blip r:embed="rId2"/>
          <a:stretch>
            <a:fillRect/>
          </a:stretch>
        </p:blipFill>
        <p:spPr>
          <a:xfrm>
            <a:off x="313827" y="0"/>
            <a:ext cx="8855929" cy="6907850"/>
          </a:xfrm>
          <a:prstGeom prst="rect">
            <a:avLst/>
          </a:prstGeom>
        </p:spPr>
      </p:pic>
    </p:spTree>
    <p:extLst>
      <p:ext uri="{BB962C8B-B14F-4D97-AF65-F5344CB8AC3E}">
        <p14:creationId xmlns:p14="http://schemas.microsoft.com/office/powerpoint/2010/main" val="43631990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sp>
        <p:nvSpPr>
          <p:cNvPr id="4" name="Date Placeholder 3"/>
          <p:cNvSpPr>
            <a:spLocks noGrp="1"/>
          </p:cNvSpPr>
          <p:nvPr>
            <p:ph type="dt" sz="half" idx="10"/>
          </p:nvPr>
        </p:nvSpPr>
        <p:spPr/>
        <p:txBody>
          <a:bodyPr/>
          <a:lstStyle/>
          <a:p>
            <a:fld id="{C813B25B-7B2E-4FA6-9D96-B061ABEB2E19}" type="datetime4">
              <a:rPr lang="en-US" smtClean="0"/>
              <a:t>February 26, 2022</a:t>
            </a:fld>
            <a:endParaRPr lang="en-IN"/>
          </a:p>
        </p:txBody>
      </p:sp>
      <p:sp>
        <p:nvSpPr>
          <p:cNvPr id="5" name="Slide Number Placeholder 4"/>
          <p:cNvSpPr>
            <a:spLocks noGrp="1"/>
          </p:cNvSpPr>
          <p:nvPr>
            <p:ph type="sldNum" sz="quarter" idx="12"/>
          </p:nvPr>
        </p:nvSpPr>
        <p:spPr/>
        <p:txBody>
          <a:bodyPr/>
          <a:lstStyle/>
          <a:p>
            <a:fld id="{675EDB7F-48D0-4D1B-B252-2E4EBFB64C6A}" type="slidenum">
              <a:rPr lang="en-IN" smtClean="0"/>
              <a:t>119</a:t>
            </a:fld>
            <a:endParaRPr lang="en-IN"/>
          </a:p>
        </p:txBody>
      </p:sp>
      <p:pic>
        <p:nvPicPr>
          <p:cNvPr id="7" name="Picture 6"/>
          <p:cNvPicPr>
            <a:picLocks noChangeAspect="1"/>
          </p:cNvPicPr>
          <p:nvPr/>
        </p:nvPicPr>
        <p:blipFill>
          <a:blip r:embed="rId2"/>
          <a:stretch>
            <a:fillRect/>
          </a:stretch>
        </p:blipFill>
        <p:spPr>
          <a:xfrm>
            <a:off x="600391" y="0"/>
            <a:ext cx="9741343" cy="6540851"/>
          </a:xfrm>
          <a:prstGeom prst="rect">
            <a:avLst/>
          </a:prstGeom>
        </p:spPr>
      </p:pic>
    </p:spTree>
    <p:extLst>
      <p:ext uri="{BB962C8B-B14F-4D97-AF65-F5344CB8AC3E}">
        <p14:creationId xmlns:p14="http://schemas.microsoft.com/office/powerpoint/2010/main" val="12334793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pPr>
              <a:defRPr/>
            </a:pPr>
            <a:fld id="{75230E18-B0B3-4F86-9342-7F28F8D33B25}" type="slidenum">
              <a:rPr lang="en-US" altLang="en-US"/>
              <a:pPr>
                <a:defRPr/>
              </a:pPr>
              <a:t>12</a:t>
            </a:fld>
            <a:endParaRPr lang="en-US" altLang="en-US"/>
          </a:p>
        </p:txBody>
      </p:sp>
      <p:sp>
        <p:nvSpPr>
          <p:cNvPr id="9220" name="Rectangle 2"/>
          <p:cNvSpPr>
            <a:spLocks noGrp="1" noChangeArrowheads="1"/>
          </p:cNvSpPr>
          <p:nvPr>
            <p:ph type="title"/>
          </p:nvPr>
        </p:nvSpPr>
        <p:spPr>
          <a:xfrm>
            <a:off x="2214564" y="527051"/>
            <a:ext cx="7724775" cy="593725"/>
          </a:xfrm>
        </p:spPr>
        <p:txBody>
          <a:bodyPr>
            <a:normAutofit fontScale="90000"/>
          </a:bodyPr>
          <a:lstStyle/>
          <a:p>
            <a:pPr algn="ctr" eaLnBrk="1" hangingPunct="1"/>
            <a:r>
              <a:rPr lang="en-US" dirty="0"/>
              <a:t>Why Data Preprocessing?</a:t>
            </a:r>
          </a:p>
        </p:txBody>
      </p:sp>
      <p:sp>
        <p:nvSpPr>
          <p:cNvPr id="9221" name="Rectangle 3"/>
          <p:cNvSpPr>
            <a:spLocks noGrp="1" noChangeArrowheads="1"/>
          </p:cNvSpPr>
          <p:nvPr>
            <p:ph type="body" idx="1"/>
          </p:nvPr>
        </p:nvSpPr>
        <p:spPr>
          <a:xfrm>
            <a:off x="838200" y="1365160"/>
            <a:ext cx="10933090" cy="4572000"/>
          </a:xfrm>
        </p:spPr>
        <p:txBody>
          <a:bodyPr/>
          <a:lstStyle/>
          <a:p>
            <a:pPr eaLnBrk="1" hangingPunct="1"/>
            <a:r>
              <a:rPr lang="en-US" sz="2600" dirty="0"/>
              <a:t>Data in the real world is dirty</a:t>
            </a:r>
          </a:p>
          <a:p>
            <a:pPr marL="742950" lvl="1" indent="-285750"/>
            <a:r>
              <a:rPr lang="en-US" sz="2200" dirty="0">
                <a:solidFill>
                  <a:srgbClr val="FF0000"/>
                </a:solidFill>
              </a:rPr>
              <a:t>incomplete:</a:t>
            </a:r>
            <a:r>
              <a:rPr lang="en-US" sz="2200" dirty="0"/>
              <a:t> missing attribute values, lack of certain attributes of interest, or containing only aggregate data</a:t>
            </a:r>
          </a:p>
          <a:p>
            <a:pPr lvl="2"/>
            <a:r>
              <a:rPr lang="en-US" dirty="0"/>
              <a:t>e.g., occupation=“”</a:t>
            </a:r>
          </a:p>
          <a:p>
            <a:pPr marL="742950" lvl="1" indent="-285750"/>
            <a:r>
              <a:rPr lang="en-US" sz="2200" dirty="0">
                <a:solidFill>
                  <a:srgbClr val="FF0000"/>
                </a:solidFill>
              </a:rPr>
              <a:t>noisy</a:t>
            </a:r>
            <a:r>
              <a:rPr lang="en-US" sz="2200" dirty="0"/>
              <a:t>: containing errors or outliers</a:t>
            </a:r>
          </a:p>
          <a:p>
            <a:pPr lvl="2"/>
            <a:r>
              <a:rPr lang="en-US" dirty="0"/>
              <a:t>e.g., Salary=“-10”</a:t>
            </a:r>
          </a:p>
          <a:p>
            <a:pPr marL="742950" lvl="1" indent="-285750"/>
            <a:r>
              <a:rPr lang="en-US" sz="2200" dirty="0">
                <a:solidFill>
                  <a:srgbClr val="FF0000"/>
                </a:solidFill>
              </a:rPr>
              <a:t>inconsistent:</a:t>
            </a:r>
            <a:r>
              <a:rPr lang="en-US" sz="2200" dirty="0"/>
              <a:t> containing discrepancies in codes or names</a:t>
            </a:r>
          </a:p>
          <a:p>
            <a:pPr lvl="2"/>
            <a:r>
              <a:rPr lang="en-US" dirty="0"/>
              <a:t>e.g., Age=“42” Birthday=“03/07/1997”</a:t>
            </a:r>
          </a:p>
          <a:p>
            <a:pPr lvl="2"/>
            <a:r>
              <a:rPr lang="en-US" dirty="0"/>
              <a:t>e.g., Was rating “1,2,3”, now rating “A, B, C”</a:t>
            </a:r>
          </a:p>
          <a:p>
            <a:pPr lvl="2"/>
            <a:r>
              <a:rPr lang="en-US" dirty="0"/>
              <a:t>e.g., discrepancy between duplicate records</a:t>
            </a:r>
          </a:p>
        </p:txBody>
      </p:sp>
      <p:sp>
        <p:nvSpPr>
          <p:cNvPr id="2" name="Date Placeholder 1"/>
          <p:cNvSpPr>
            <a:spLocks noGrp="1"/>
          </p:cNvSpPr>
          <p:nvPr>
            <p:ph type="dt" sz="half" idx="10"/>
          </p:nvPr>
        </p:nvSpPr>
        <p:spPr/>
        <p:txBody>
          <a:bodyPr/>
          <a:lstStyle/>
          <a:p>
            <a:fld id="{D36D0737-B2B3-4EE8-AF5F-39D027FB3EF4}" type="datetime4">
              <a:rPr lang="en-US" smtClean="0"/>
              <a:t>February 25, 2022</a:t>
            </a:fld>
            <a:endParaRPr lang="en-IN"/>
          </a:p>
        </p:txBody>
      </p:sp>
    </p:spTree>
    <p:extLst>
      <p:ext uri="{BB962C8B-B14F-4D97-AF65-F5344CB8AC3E}">
        <p14:creationId xmlns:p14="http://schemas.microsoft.com/office/powerpoint/2010/main" val="3015518749"/>
      </p:ext>
    </p:extLst>
  </p:cSld>
  <p:clrMapOvr>
    <a:masterClrMapping/>
  </p:clrMapOvr>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sp>
        <p:nvSpPr>
          <p:cNvPr id="4" name="Date Placeholder 3"/>
          <p:cNvSpPr>
            <a:spLocks noGrp="1"/>
          </p:cNvSpPr>
          <p:nvPr>
            <p:ph type="dt" sz="half" idx="10"/>
          </p:nvPr>
        </p:nvSpPr>
        <p:spPr/>
        <p:txBody>
          <a:bodyPr/>
          <a:lstStyle/>
          <a:p>
            <a:fld id="{C813B25B-7B2E-4FA6-9D96-B061ABEB2E19}" type="datetime4">
              <a:rPr lang="en-US" smtClean="0"/>
              <a:t>February 26, 2022</a:t>
            </a:fld>
            <a:endParaRPr lang="en-IN"/>
          </a:p>
        </p:txBody>
      </p:sp>
      <p:sp>
        <p:nvSpPr>
          <p:cNvPr id="5" name="Slide Number Placeholder 4"/>
          <p:cNvSpPr>
            <a:spLocks noGrp="1"/>
          </p:cNvSpPr>
          <p:nvPr>
            <p:ph type="sldNum" sz="quarter" idx="12"/>
          </p:nvPr>
        </p:nvSpPr>
        <p:spPr/>
        <p:txBody>
          <a:bodyPr/>
          <a:lstStyle/>
          <a:p>
            <a:fld id="{675EDB7F-48D0-4D1B-B252-2E4EBFB64C6A}" type="slidenum">
              <a:rPr lang="en-IN" smtClean="0"/>
              <a:t>120</a:t>
            </a:fld>
            <a:endParaRPr lang="en-IN"/>
          </a:p>
        </p:txBody>
      </p:sp>
      <p:pic>
        <p:nvPicPr>
          <p:cNvPr id="6" name="Picture 5"/>
          <p:cNvPicPr>
            <a:picLocks noChangeAspect="1"/>
          </p:cNvPicPr>
          <p:nvPr/>
        </p:nvPicPr>
        <p:blipFill>
          <a:blip r:embed="rId2"/>
          <a:stretch>
            <a:fillRect/>
          </a:stretch>
        </p:blipFill>
        <p:spPr>
          <a:xfrm>
            <a:off x="439512" y="0"/>
            <a:ext cx="9374189" cy="6769803"/>
          </a:xfrm>
          <a:prstGeom prst="rect">
            <a:avLst/>
          </a:prstGeom>
        </p:spPr>
      </p:pic>
    </p:spTree>
    <p:extLst>
      <p:ext uri="{BB962C8B-B14F-4D97-AF65-F5344CB8AC3E}">
        <p14:creationId xmlns:p14="http://schemas.microsoft.com/office/powerpoint/2010/main" val="30149074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sp>
        <p:nvSpPr>
          <p:cNvPr id="4" name="Date Placeholder 3"/>
          <p:cNvSpPr>
            <a:spLocks noGrp="1"/>
          </p:cNvSpPr>
          <p:nvPr>
            <p:ph type="dt" sz="half" idx="10"/>
          </p:nvPr>
        </p:nvSpPr>
        <p:spPr/>
        <p:txBody>
          <a:bodyPr/>
          <a:lstStyle/>
          <a:p>
            <a:fld id="{C813B25B-7B2E-4FA6-9D96-B061ABEB2E19}" type="datetime4">
              <a:rPr lang="en-US" smtClean="0"/>
              <a:t>February 26, 2022</a:t>
            </a:fld>
            <a:endParaRPr lang="en-IN"/>
          </a:p>
        </p:txBody>
      </p:sp>
      <p:sp>
        <p:nvSpPr>
          <p:cNvPr id="5" name="Slide Number Placeholder 4"/>
          <p:cNvSpPr>
            <a:spLocks noGrp="1"/>
          </p:cNvSpPr>
          <p:nvPr>
            <p:ph type="sldNum" sz="quarter" idx="12"/>
          </p:nvPr>
        </p:nvSpPr>
        <p:spPr/>
        <p:txBody>
          <a:bodyPr/>
          <a:lstStyle/>
          <a:p>
            <a:fld id="{675EDB7F-48D0-4D1B-B252-2E4EBFB64C6A}" type="slidenum">
              <a:rPr lang="en-IN" smtClean="0"/>
              <a:t>121</a:t>
            </a:fld>
            <a:endParaRPr lang="en-IN"/>
          </a:p>
        </p:txBody>
      </p:sp>
      <p:pic>
        <p:nvPicPr>
          <p:cNvPr id="7" name="Picture 6"/>
          <p:cNvPicPr>
            <a:picLocks noChangeAspect="1"/>
          </p:cNvPicPr>
          <p:nvPr/>
        </p:nvPicPr>
        <p:blipFill>
          <a:blip r:embed="rId2"/>
          <a:stretch>
            <a:fillRect/>
          </a:stretch>
        </p:blipFill>
        <p:spPr>
          <a:xfrm>
            <a:off x="386095" y="161010"/>
            <a:ext cx="9826851" cy="6696990"/>
          </a:xfrm>
          <a:prstGeom prst="rect">
            <a:avLst/>
          </a:prstGeom>
        </p:spPr>
      </p:pic>
    </p:spTree>
    <p:extLst>
      <p:ext uri="{BB962C8B-B14F-4D97-AF65-F5344CB8AC3E}">
        <p14:creationId xmlns:p14="http://schemas.microsoft.com/office/powerpoint/2010/main" val="202514685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C813B25B-7B2E-4FA6-9D96-B061ABEB2E19}" type="datetime4">
              <a:rPr lang="en-US" smtClean="0"/>
              <a:t>February 26, 2022</a:t>
            </a:fld>
            <a:endParaRPr lang="en-IN"/>
          </a:p>
        </p:txBody>
      </p:sp>
      <p:sp>
        <p:nvSpPr>
          <p:cNvPr id="5" name="Slide Number Placeholder 4"/>
          <p:cNvSpPr>
            <a:spLocks noGrp="1"/>
          </p:cNvSpPr>
          <p:nvPr>
            <p:ph type="sldNum" sz="quarter" idx="12"/>
          </p:nvPr>
        </p:nvSpPr>
        <p:spPr/>
        <p:txBody>
          <a:bodyPr/>
          <a:lstStyle/>
          <a:p>
            <a:fld id="{675EDB7F-48D0-4D1B-B252-2E4EBFB64C6A}" type="slidenum">
              <a:rPr lang="en-IN" smtClean="0"/>
              <a:t>122</a:t>
            </a:fld>
            <a:endParaRPr lang="en-IN"/>
          </a:p>
        </p:txBody>
      </p:sp>
      <p:pic>
        <p:nvPicPr>
          <p:cNvPr id="6" name="Picture 5"/>
          <p:cNvPicPr>
            <a:picLocks noChangeAspect="1"/>
          </p:cNvPicPr>
          <p:nvPr/>
        </p:nvPicPr>
        <p:blipFill>
          <a:blip r:embed="rId2"/>
          <a:stretch>
            <a:fillRect/>
          </a:stretch>
        </p:blipFill>
        <p:spPr>
          <a:xfrm>
            <a:off x="957329" y="0"/>
            <a:ext cx="9705671" cy="6858000"/>
          </a:xfrm>
          <a:prstGeom prst="rect">
            <a:avLst/>
          </a:prstGeom>
        </p:spPr>
      </p:pic>
    </p:spTree>
    <p:extLst>
      <p:ext uri="{BB962C8B-B14F-4D97-AF65-F5344CB8AC3E}">
        <p14:creationId xmlns:p14="http://schemas.microsoft.com/office/powerpoint/2010/main" val="106545039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sp>
        <p:nvSpPr>
          <p:cNvPr id="4" name="Date Placeholder 3"/>
          <p:cNvSpPr>
            <a:spLocks noGrp="1"/>
          </p:cNvSpPr>
          <p:nvPr>
            <p:ph type="dt" sz="half" idx="10"/>
          </p:nvPr>
        </p:nvSpPr>
        <p:spPr/>
        <p:txBody>
          <a:bodyPr/>
          <a:lstStyle/>
          <a:p>
            <a:fld id="{C813B25B-7B2E-4FA6-9D96-B061ABEB2E19}" type="datetime4">
              <a:rPr lang="en-US" smtClean="0"/>
              <a:t>February 26, 2022</a:t>
            </a:fld>
            <a:endParaRPr lang="en-IN"/>
          </a:p>
        </p:txBody>
      </p:sp>
      <p:sp>
        <p:nvSpPr>
          <p:cNvPr id="5" name="Slide Number Placeholder 4"/>
          <p:cNvSpPr>
            <a:spLocks noGrp="1"/>
          </p:cNvSpPr>
          <p:nvPr>
            <p:ph type="sldNum" sz="quarter" idx="12"/>
          </p:nvPr>
        </p:nvSpPr>
        <p:spPr/>
        <p:txBody>
          <a:bodyPr/>
          <a:lstStyle/>
          <a:p>
            <a:fld id="{675EDB7F-48D0-4D1B-B252-2E4EBFB64C6A}" type="slidenum">
              <a:rPr lang="en-IN" smtClean="0"/>
              <a:t>123</a:t>
            </a:fld>
            <a:endParaRPr lang="en-IN"/>
          </a:p>
        </p:txBody>
      </p:sp>
      <p:pic>
        <p:nvPicPr>
          <p:cNvPr id="6" name="Picture 5"/>
          <p:cNvPicPr>
            <a:picLocks noChangeAspect="1"/>
          </p:cNvPicPr>
          <p:nvPr/>
        </p:nvPicPr>
        <p:blipFill>
          <a:blip r:embed="rId2"/>
          <a:stretch>
            <a:fillRect/>
          </a:stretch>
        </p:blipFill>
        <p:spPr>
          <a:xfrm>
            <a:off x="743034" y="209045"/>
            <a:ext cx="10705932" cy="6512430"/>
          </a:xfrm>
          <a:prstGeom prst="rect">
            <a:avLst/>
          </a:prstGeom>
        </p:spPr>
      </p:pic>
    </p:spTree>
    <p:extLst>
      <p:ext uri="{BB962C8B-B14F-4D97-AF65-F5344CB8AC3E}">
        <p14:creationId xmlns:p14="http://schemas.microsoft.com/office/powerpoint/2010/main" val="45897570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sp>
        <p:nvSpPr>
          <p:cNvPr id="4" name="Date Placeholder 3"/>
          <p:cNvSpPr>
            <a:spLocks noGrp="1"/>
          </p:cNvSpPr>
          <p:nvPr>
            <p:ph type="dt" sz="half" idx="10"/>
          </p:nvPr>
        </p:nvSpPr>
        <p:spPr/>
        <p:txBody>
          <a:bodyPr/>
          <a:lstStyle/>
          <a:p>
            <a:fld id="{C813B25B-7B2E-4FA6-9D96-B061ABEB2E19}" type="datetime4">
              <a:rPr lang="en-US" smtClean="0"/>
              <a:t>February 26, 2022</a:t>
            </a:fld>
            <a:endParaRPr lang="en-IN"/>
          </a:p>
        </p:txBody>
      </p:sp>
      <p:sp>
        <p:nvSpPr>
          <p:cNvPr id="5" name="Slide Number Placeholder 4"/>
          <p:cNvSpPr>
            <a:spLocks noGrp="1"/>
          </p:cNvSpPr>
          <p:nvPr>
            <p:ph type="sldNum" sz="quarter" idx="12"/>
          </p:nvPr>
        </p:nvSpPr>
        <p:spPr/>
        <p:txBody>
          <a:bodyPr/>
          <a:lstStyle/>
          <a:p>
            <a:fld id="{675EDB7F-48D0-4D1B-B252-2E4EBFB64C6A}" type="slidenum">
              <a:rPr lang="en-IN" smtClean="0"/>
              <a:t>124</a:t>
            </a:fld>
            <a:endParaRPr lang="en-IN"/>
          </a:p>
        </p:txBody>
      </p:sp>
      <p:pic>
        <p:nvPicPr>
          <p:cNvPr id="6" name="Picture 5"/>
          <p:cNvPicPr>
            <a:picLocks noChangeAspect="1"/>
          </p:cNvPicPr>
          <p:nvPr/>
        </p:nvPicPr>
        <p:blipFill>
          <a:blip r:embed="rId2"/>
          <a:stretch>
            <a:fillRect/>
          </a:stretch>
        </p:blipFill>
        <p:spPr>
          <a:xfrm>
            <a:off x="643944" y="-266425"/>
            <a:ext cx="10246217" cy="7279278"/>
          </a:xfrm>
          <a:prstGeom prst="rect">
            <a:avLst/>
          </a:prstGeom>
        </p:spPr>
      </p:pic>
    </p:spTree>
    <p:extLst>
      <p:ext uri="{BB962C8B-B14F-4D97-AF65-F5344CB8AC3E}">
        <p14:creationId xmlns:p14="http://schemas.microsoft.com/office/powerpoint/2010/main" val="342167352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sp>
        <p:nvSpPr>
          <p:cNvPr id="4" name="Date Placeholder 3"/>
          <p:cNvSpPr>
            <a:spLocks noGrp="1"/>
          </p:cNvSpPr>
          <p:nvPr>
            <p:ph type="dt" sz="half" idx="10"/>
          </p:nvPr>
        </p:nvSpPr>
        <p:spPr/>
        <p:txBody>
          <a:bodyPr/>
          <a:lstStyle/>
          <a:p>
            <a:fld id="{C813B25B-7B2E-4FA6-9D96-B061ABEB2E19}" type="datetime4">
              <a:rPr lang="en-US" smtClean="0"/>
              <a:t>February 26, 2022</a:t>
            </a:fld>
            <a:endParaRPr lang="en-IN"/>
          </a:p>
        </p:txBody>
      </p:sp>
      <p:sp>
        <p:nvSpPr>
          <p:cNvPr id="5" name="Slide Number Placeholder 4"/>
          <p:cNvSpPr>
            <a:spLocks noGrp="1"/>
          </p:cNvSpPr>
          <p:nvPr>
            <p:ph type="sldNum" sz="quarter" idx="12"/>
          </p:nvPr>
        </p:nvSpPr>
        <p:spPr/>
        <p:txBody>
          <a:bodyPr/>
          <a:lstStyle/>
          <a:p>
            <a:fld id="{675EDB7F-48D0-4D1B-B252-2E4EBFB64C6A}" type="slidenum">
              <a:rPr lang="en-IN" smtClean="0"/>
              <a:t>125</a:t>
            </a:fld>
            <a:endParaRPr lang="en-IN"/>
          </a:p>
        </p:txBody>
      </p:sp>
      <p:pic>
        <p:nvPicPr>
          <p:cNvPr id="6" name="Picture 5"/>
          <p:cNvPicPr>
            <a:picLocks noChangeAspect="1"/>
          </p:cNvPicPr>
          <p:nvPr/>
        </p:nvPicPr>
        <p:blipFill>
          <a:blip r:embed="rId2"/>
          <a:stretch>
            <a:fillRect/>
          </a:stretch>
        </p:blipFill>
        <p:spPr>
          <a:xfrm>
            <a:off x="605307" y="-309093"/>
            <a:ext cx="9659154" cy="7322993"/>
          </a:xfrm>
          <a:prstGeom prst="rect">
            <a:avLst/>
          </a:prstGeom>
        </p:spPr>
      </p:pic>
    </p:spTree>
    <p:extLst>
      <p:ext uri="{BB962C8B-B14F-4D97-AF65-F5344CB8AC3E}">
        <p14:creationId xmlns:p14="http://schemas.microsoft.com/office/powerpoint/2010/main" val="27554578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sp>
        <p:nvSpPr>
          <p:cNvPr id="4" name="Date Placeholder 3"/>
          <p:cNvSpPr>
            <a:spLocks noGrp="1"/>
          </p:cNvSpPr>
          <p:nvPr>
            <p:ph type="dt" sz="half" idx="10"/>
          </p:nvPr>
        </p:nvSpPr>
        <p:spPr/>
        <p:txBody>
          <a:bodyPr/>
          <a:lstStyle/>
          <a:p>
            <a:fld id="{C813B25B-7B2E-4FA6-9D96-B061ABEB2E19}" type="datetime4">
              <a:rPr lang="en-US" smtClean="0"/>
              <a:t>February 26, 2022</a:t>
            </a:fld>
            <a:endParaRPr lang="en-IN"/>
          </a:p>
        </p:txBody>
      </p:sp>
      <p:sp>
        <p:nvSpPr>
          <p:cNvPr id="5" name="Slide Number Placeholder 4"/>
          <p:cNvSpPr>
            <a:spLocks noGrp="1"/>
          </p:cNvSpPr>
          <p:nvPr>
            <p:ph type="sldNum" sz="quarter" idx="12"/>
          </p:nvPr>
        </p:nvSpPr>
        <p:spPr/>
        <p:txBody>
          <a:bodyPr/>
          <a:lstStyle/>
          <a:p>
            <a:fld id="{675EDB7F-48D0-4D1B-B252-2E4EBFB64C6A}" type="slidenum">
              <a:rPr lang="en-IN" smtClean="0"/>
              <a:t>126</a:t>
            </a:fld>
            <a:endParaRPr lang="en-IN"/>
          </a:p>
        </p:txBody>
      </p:sp>
      <p:pic>
        <p:nvPicPr>
          <p:cNvPr id="6" name="Picture 5"/>
          <p:cNvPicPr>
            <a:picLocks noChangeAspect="1"/>
          </p:cNvPicPr>
          <p:nvPr/>
        </p:nvPicPr>
        <p:blipFill>
          <a:blip r:embed="rId2"/>
          <a:stretch>
            <a:fillRect/>
          </a:stretch>
        </p:blipFill>
        <p:spPr>
          <a:xfrm>
            <a:off x="729843" y="0"/>
            <a:ext cx="9019464" cy="6504916"/>
          </a:xfrm>
          <a:prstGeom prst="rect">
            <a:avLst/>
          </a:prstGeom>
        </p:spPr>
      </p:pic>
    </p:spTree>
    <p:extLst>
      <p:ext uri="{BB962C8B-B14F-4D97-AF65-F5344CB8AC3E}">
        <p14:creationId xmlns:p14="http://schemas.microsoft.com/office/powerpoint/2010/main" val="31012476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sp>
        <p:nvSpPr>
          <p:cNvPr id="4" name="Date Placeholder 3"/>
          <p:cNvSpPr>
            <a:spLocks noGrp="1"/>
          </p:cNvSpPr>
          <p:nvPr>
            <p:ph type="dt" sz="half" idx="10"/>
          </p:nvPr>
        </p:nvSpPr>
        <p:spPr/>
        <p:txBody>
          <a:bodyPr/>
          <a:lstStyle/>
          <a:p>
            <a:fld id="{C813B25B-7B2E-4FA6-9D96-B061ABEB2E19}" type="datetime4">
              <a:rPr lang="en-US" smtClean="0"/>
              <a:t>February 26, 2022</a:t>
            </a:fld>
            <a:endParaRPr lang="en-IN"/>
          </a:p>
        </p:txBody>
      </p:sp>
      <p:sp>
        <p:nvSpPr>
          <p:cNvPr id="5" name="Slide Number Placeholder 4"/>
          <p:cNvSpPr>
            <a:spLocks noGrp="1"/>
          </p:cNvSpPr>
          <p:nvPr>
            <p:ph type="sldNum" sz="quarter" idx="12"/>
          </p:nvPr>
        </p:nvSpPr>
        <p:spPr/>
        <p:txBody>
          <a:bodyPr/>
          <a:lstStyle/>
          <a:p>
            <a:fld id="{675EDB7F-48D0-4D1B-B252-2E4EBFB64C6A}" type="slidenum">
              <a:rPr lang="en-IN" smtClean="0"/>
              <a:t>127</a:t>
            </a:fld>
            <a:endParaRPr lang="en-IN"/>
          </a:p>
        </p:txBody>
      </p:sp>
      <p:pic>
        <p:nvPicPr>
          <p:cNvPr id="6" name="Picture 5"/>
          <p:cNvPicPr>
            <a:picLocks noChangeAspect="1"/>
          </p:cNvPicPr>
          <p:nvPr/>
        </p:nvPicPr>
        <p:blipFill>
          <a:blip r:embed="rId2"/>
          <a:stretch>
            <a:fillRect/>
          </a:stretch>
        </p:blipFill>
        <p:spPr>
          <a:xfrm>
            <a:off x="744802" y="-242941"/>
            <a:ext cx="9146171" cy="6781853"/>
          </a:xfrm>
          <a:prstGeom prst="rect">
            <a:avLst/>
          </a:prstGeom>
        </p:spPr>
      </p:pic>
    </p:spTree>
    <p:extLst>
      <p:ext uri="{BB962C8B-B14F-4D97-AF65-F5344CB8AC3E}">
        <p14:creationId xmlns:p14="http://schemas.microsoft.com/office/powerpoint/2010/main" val="372879788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sp>
        <p:nvSpPr>
          <p:cNvPr id="4" name="Date Placeholder 3"/>
          <p:cNvSpPr>
            <a:spLocks noGrp="1"/>
          </p:cNvSpPr>
          <p:nvPr>
            <p:ph type="dt" sz="half" idx="10"/>
          </p:nvPr>
        </p:nvSpPr>
        <p:spPr/>
        <p:txBody>
          <a:bodyPr/>
          <a:lstStyle/>
          <a:p>
            <a:fld id="{C813B25B-7B2E-4FA6-9D96-B061ABEB2E19}" type="datetime4">
              <a:rPr lang="en-US" smtClean="0"/>
              <a:t>February 26, 2022</a:t>
            </a:fld>
            <a:endParaRPr lang="en-IN"/>
          </a:p>
        </p:txBody>
      </p:sp>
      <p:sp>
        <p:nvSpPr>
          <p:cNvPr id="5" name="Slide Number Placeholder 4"/>
          <p:cNvSpPr>
            <a:spLocks noGrp="1"/>
          </p:cNvSpPr>
          <p:nvPr>
            <p:ph type="sldNum" sz="quarter" idx="12"/>
          </p:nvPr>
        </p:nvSpPr>
        <p:spPr/>
        <p:txBody>
          <a:bodyPr/>
          <a:lstStyle/>
          <a:p>
            <a:fld id="{675EDB7F-48D0-4D1B-B252-2E4EBFB64C6A}" type="slidenum">
              <a:rPr lang="en-IN" smtClean="0"/>
              <a:t>128</a:t>
            </a:fld>
            <a:endParaRPr lang="en-IN"/>
          </a:p>
        </p:txBody>
      </p:sp>
      <p:pic>
        <p:nvPicPr>
          <p:cNvPr id="7" name="Picture 6"/>
          <p:cNvPicPr>
            <a:picLocks noChangeAspect="1"/>
          </p:cNvPicPr>
          <p:nvPr/>
        </p:nvPicPr>
        <p:blipFill>
          <a:blip r:embed="rId2"/>
          <a:stretch>
            <a:fillRect/>
          </a:stretch>
        </p:blipFill>
        <p:spPr>
          <a:xfrm>
            <a:off x="418666" y="0"/>
            <a:ext cx="9911105" cy="6176963"/>
          </a:xfrm>
          <a:prstGeom prst="rect">
            <a:avLst/>
          </a:prstGeom>
        </p:spPr>
      </p:pic>
    </p:spTree>
    <p:extLst>
      <p:ext uri="{BB962C8B-B14F-4D97-AF65-F5344CB8AC3E}">
        <p14:creationId xmlns:p14="http://schemas.microsoft.com/office/powerpoint/2010/main" val="103808392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sp>
        <p:nvSpPr>
          <p:cNvPr id="4" name="Date Placeholder 3"/>
          <p:cNvSpPr>
            <a:spLocks noGrp="1"/>
          </p:cNvSpPr>
          <p:nvPr>
            <p:ph type="dt" sz="half" idx="10"/>
          </p:nvPr>
        </p:nvSpPr>
        <p:spPr/>
        <p:txBody>
          <a:bodyPr/>
          <a:lstStyle/>
          <a:p>
            <a:fld id="{C813B25B-7B2E-4FA6-9D96-B061ABEB2E19}" type="datetime4">
              <a:rPr lang="en-US" smtClean="0"/>
              <a:t>February 26, 2022</a:t>
            </a:fld>
            <a:endParaRPr lang="en-IN"/>
          </a:p>
        </p:txBody>
      </p:sp>
      <p:sp>
        <p:nvSpPr>
          <p:cNvPr id="5" name="Slide Number Placeholder 4"/>
          <p:cNvSpPr>
            <a:spLocks noGrp="1"/>
          </p:cNvSpPr>
          <p:nvPr>
            <p:ph type="sldNum" sz="quarter" idx="12"/>
          </p:nvPr>
        </p:nvSpPr>
        <p:spPr/>
        <p:txBody>
          <a:bodyPr/>
          <a:lstStyle/>
          <a:p>
            <a:fld id="{675EDB7F-48D0-4D1B-B252-2E4EBFB64C6A}" type="slidenum">
              <a:rPr lang="en-IN" smtClean="0"/>
              <a:t>129</a:t>
            </a:fld>
            <a:endParaRPr lang="en-IN"/>
          </a:p>
        </p:txBody>
      </p:sp>
      <p:pic>
        <p:nvPicPr>
          <p:cNvPr id="7" name="Picture 6"/>
          <p:cNvPicPr>
            <a:picLocks noChangeAspect="1"/>
          </p:cNvPicPr>
          <p:nvPr/>
        </p:nvPicPr>
        <p:blipFill>
          <a:blip r:embed="rId2"/>
          <a:stretch>
            <a:fillRect/>
          </a:stretch>
        </p:blipFill>
        <p:spPr>
          <a:xfrm>
            <a:off x="184148" y="0"/>
            <a:ext cx="11791269" cy="4491581"/>
          </a:xfrm>
          <a:prstGeom prst="rect">
            <a:avLst/>
          </a:prstGeom>
        </p:spPr>
      </p:pic>
    </p:spTree>
    <p:extLst>
      <p:ext uri="{BB962C8B-B14F-4D97-AF65-F5344CB8AC3E}">
        <p14:creationId xmlns:p14="http://schemas.microsoft.com/office/powerpoint/2010/main" val="42289509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pPr>
              <a:defRPr/>
            </a:pPr>
            <a:fld id="{2815FA96-6B15-4BB7-A1D2-0E4983D13EF0}" type="slidenum">
              <a:rPr lang="en-US" altLang="en-US"/>
              <a:pPr>
                <a:defRPr/>
              </a:pPr>
              <a:t>13</a:t>
            </a:fld>
            <a:endParaRPr lang="en-US" altLang="en-US"/>
          </a:p>
        </p:txBody>
      </p:sp>
      <p:sp>
        <p:nvSpPr>
          <p:cNvPr id="10244" name="Rectangle 2"/>
          <p:cNvSpPr>
            <a:spLocks noGrp="1" noChangeArrowheads="1"/>
          </p:cNvSpPr>
          <p:nvPr>
            <p:ph type="title"/>
          </p:nvPr>
        </p:nvSpPr>
        <p:spPr>
          <a:xfrm>
            <a:off x="1982789" y="334964"/>
            <a:ext cx="8212137" cy="1011237"/>
          </a:xfrm>
        </p:spPr>
        <p:txBody>
          <a:bodyPr>
            <a:normAutofit/>
          </a:bodyPr>
          <a:lstStyle/>
          <a:p>
            <a:pPr eaLnBrk="1" hangingPunct="1"/>
            <a:r>
              <a:rPr lang="en-US" sz="4100"/>
              <a:t>Why Is Data Preprocessing Important?</a:t>
            </a:r>
            <a:endParaRPr lang="en-US"/>
          </a:p>
        </p:txBody>
      </p:sp>
      <p:sp>
        <p:nvSpPr>
          <p:cNvPr id="10245" name="Rectangle 3"/>
          <p:cNvSpPr>
            <a:spLocks noGrp="1" noChangeArrowheads="1"/>
          </p:cNvSpPr>
          <p:nvPr>
            <p:ph type="body" idx="1"/>
          </p:nvPr>
        </p:nvSpPr>
        <p:spPr>
          <a:xfrm>
            <a:off x="1042115" y="1481273"/>
            <a:ext cx="10420082" cy="4471987"/>
          </a:xfrm>
        </p:spPr>
        <p:txBody>
          <a:bodyPr/>
          <a:lstStyle/>
          <a:p>
            <a:pPr eaLnBrk="1" hangingPunct="1">
              <a:lnSpc>
                <a:spcPct val="110000"/>
              </a:lnSpc>
            </a:pPr>
            <a:r>
              <a:rPr lang="en-US" sz="2600" dirty="0"/>
              <a:t>No quality data, no quality mining results!</a:t>
            </a:r>
          </a:p>
          <a:p>
            <a:pPr marL="742950" lvl="1" indent="-285750">
              <a:lnSpc>
                <a:spcPct val="110000"/>
              </a:lnSpc>
            </a:pPr>
            <a:r>
              <a:rPr lang="en-US" sz="2200" dirty="0"/>
              <a:t>Quality decisions must be based on quality data</a:t>
            </a:r>
          </a:p>
          <a:p>
            <a:pPr lvl="2">
              <a:lnSpc>
                <a:spcPct val="110000"/>
              </a:lnSpc>
            </a:pPr>
            <a:r>
              <a:rPr lang="en-US" dirty="0"/>
              <a:t>e.g., duplicate or missing data may cause incorrect or even misleading statistics.</a:t>
            </a:r>
          </a:p>
          <a:p>
            <a:pPr eaLnBrk="1" hangingPunct="1">
              <a:lnSpc>
                <a:spcPct val="110000"/>
              </a:lnSpc>
            </a:pPr>
            <a:r>
              <a:rPr lang="en-US" sz="2600" dirty="0">
                <a:solidFill>
                  <a:srgbClr val="FF0000"/>
                </a:solidFill>
              </a:rPr>
              <a:t>Data preparation, cleaning, and transformation comprises the majority of the work in a data mining application (90%).</a:t>
            </a:r>
          </a:p>
        </p:txBody>
      </p:sp>
      <p:sp>
        <p:nvSpPr>
          <p:cNvPr id="2" name="Date Placeholder 1"/>
          <p:cNvSpPr>
            <a:spLocks noGrp="1"/>
          </p:cNvSpPr>
          <p:nvPr>
            <p:ph type="dt" sz="half" idx="10"/>
          </p:nvPr>
        </p:nvSpPr>
        <p:spPr/>
        <p:txBody>
          <a:bodyPr/>
          <a:lstStyle/>
          <a:p>
            <a:fld id="{AB34E76F-A600-4E44-A329-BCC086C3E9B9}" type="datetime4">
              <a:rPr lang="en-US" smtClean="0"/>
              <a:t>February 25, 2022</a:t>
            </a:fld>
            <a:endParaRPr lang="en-IN"/>
          </a:p>
        </p:txBody>
      </p:sp>
    </p:spTree>
    <p:extLst>
      <p:ext uri="{BB962C8B-B14F-4D97-AF65-F5344CB8AC3E}">
        <p14:creationId xmlns:p14="http://schemas.microsoft.com/office/powerpoint/2010/main" val="2557444977"/>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sp>
        <p:nvSpPr>
          <p:cNvPr id="4" name="Date Placeholder 3"/>
          <p:cNvSpPr>
            <a:spLocks noGrp="1"/>
          </p:cNvSpPr>
          <p:nvPr>
            <p:ph type="dt" sz="half" idx="10"/>
          </p:nvPr>
        </p:nvSpPr>
        <p:spPr/>
        <p:txBody>
          <a:bodyPr/>
          <a:lstStyle/>
          <a:p>
            <a:fld id="{C813B25B-7B2E-4FA6-9D96-B061ABEB2E19}" type="datetime4">
              <a:rPr lang="en-US" smtClean="0"/>
              <a:t>February 26, 2022</a:t>
            </a:fld>
            <a:endParaRPr lang="en-IN"/>
          </a:p>
        </p:txBody>
      </p:sp>
      <p:sp>
        <p:nvSpPr>
          <p:cNvPr id="5" name="Slide Number Placeholder 4"/>
          <p:cNvSpPr>
            <a:spLocks noGrp="1"/>
          </p:cNvSpPr>
          <p:nvPr>
            <p:ph type="sldNum" sz="quarter" idx="12"/>
          </p:nvPr>
        </p:nvSpPr>
        <p:spPr/>
        <p:txBody>
          <a:bodyPr/>
          <a:lstStyle/>
          <a:p>
            <a:fld id="{675EDB7F-48D0-4D1B-B252-2E4EBFB64C6A}" type="slidenum">
              <a:rPr lang="en-IN" smtClean="0"/>
              <a:t>130</a:t>
            </a:fld>
            <a:endParaRPr lang="en-IN"/>
          </a:p>
        </p:txBody>
      </p:sp>
      <p:pic>
        <p:nvPicPr>
          <p:cNvPr id="6" name="Picture 5"/>
          <p:cNvPicPr>
            <a:picLocks noChangeAspect="1"/>
          </p:cNvPicPr>
          <p:nvPr/>
        </p:nvPicPr>
        <p:blipFill>
          <a:blip r:embed="rId2"/>
          <a:stretch>
            <a:fillRect/>
          </a:stretch>
        </p:blipFill>
        <p:spPr>
          <a:xfrm>
            <a:off x="618096" y="0"/>
            <a:ext cx="8766470" cy="6356350"/>
          </a:xfrm>
          <a:prstGeom prst="rect">
            <a:avLst/>
          </a:prstGeom>
        </p:spPr>
      </p:pic>
    </p:spTree>
    <p:extLst>
      <p:ext uri="{BB962C8B-B14F-4D97-AF65-F5344CB8AC3E}">
        <p14:creationId xmlns:p14="http://schemas.microsoft.com/office/powerpoint/2010/main" val="2813118263"/>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sp>
        <p:nvSpPr>
          <p:cNvPr id="4" name="Date Placeholder 3"/>
          <p:cNvSpPr>
            <a:spLocks noGrp="1"/>
          </p:cNvSpPr>
          <p:nvPr>
            <p:ph type="dt" sz="half" idx="10"/>
          </p:nvPr>
        </p:nvSpPr>
        <p:spPr/>
        <p:txBody>
          <a:bodyPr/>
          <a:lstStyle/>
          <a:p>
            <a:fld id="{C813B25B-7B2E-4FA6-9D96-B061ABEB2E19}" type="datetime4">
              <a:rPr lang="en-US" smtClean="0"/>
              <a:t>February 26, 2022</a:t>
            </a:fld>
            <a:endParaRPr lang="en-IN"/>
          </a:p>
        </p:txBody>
      </p:sp>
      <p:sp>
        <p:nvSpPr>
          <p:cNvPr id="5" name="Slide Number Placeholder 4"/>
          <p:cNvSpPr>
            <a:spLocks noGrp="1"/>
          </p:cNvSpPr>
          <p:nvPr>
            <p:ph type="sldNum" sz="quarter" idx="12"/>
          </p:nvPr>
        </p:nvSpPr>
        <p:spPr/>
        <p:txBody>
          <a:bodyPr/>
          <a:lstStyle/>
          <a:p>
            <a:fld id="{675EDB7F-48D0-4D1B-B252-2E4EBFB64C6A}" type="slidenum">
              <a:rPr lang="en-IN" smtClean="0"/>
              <a:t>131</a:t>
            </a:fld>
            <a:endParaRPr lang="en-IN"/>
          </a:p>
        </p:txBody>
      </p:sp>
      <p:pic>
        <p:nvPicPr>
          <p:cNvPr id="6" name="Picture 5"/>
          <p:cNvPicPr>
            <a:picLocks noChangeAspect="1"/>
          </p:cNvPicPr>
          <p:nvPr/>
        </p:nvPicPr>
        <p:blipFill>
          <a:blip r:embed="rId2"/>
          <a:stretch>
            <a:fillRect/>
          </a:stretch>
        </p:blipFill>
        <p:spPr>
          <a:xfrm>
            <a:off x="838200" y="-136122"/>
            <a:ext cx="8997293" cy="6675034"/>
          </a:xfrm>
          <a:prstGeom prst="rect">
            <a:avLst/>
          </a:prstGeom>
        </p:spPr>
      </p:pic>
    </p:spTree>
    <p:extLst>
      <p:ext uri="{BB962C8B-B14F-4D97-AF65-F5344CB8AC3E}">
        <p14:creationId xmlns:p14="http://schemas.microsoft.com/office/powerpoint/2010/main" val="272188264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sz="half" idx="1"/>
          </p:nvPr>
        </p:nvSpPr>
        <p:spPr/>
        <p:txBody>
          <a:bodyPr/>
          <a:lstStyle/>
          <a:p>
            <a:endParaRPr lang="en-IN"/>
          </a:p>
        </p:txBody>
      </p:sp>
      <p:sp>
        <p:nvSpPr>
          <p:cNvPr id="4" name="Content Placeholder 3"/>
          <p:cNvSpPr>
            <a:spLocks noGrp="1"/>
          </p:cNvSpPr>
          <p:nvPr>
            <p:ph sz="half" idx="2"/>
          </p:nvPr>
        </p:nvSpPr>
        <p:spPr/>
        <p:txBody>
          <a:bodyPr/>
          <a:lstStyle/>
          <a:p>
            <a:endParaRPr lang="en-IN"/>
          </a:p>
        </p:txBody>
      </p:sp>
      <p:sp>
        <p:nvSpPr>
          <p:cNvPr id="5" name="Date Placeholder 4"/>
          <p:cNvSpPr>
            <a:spLocks noGrp="1"/>
          </p:cNvSpPr>
          <p:nvPr>
            <p:ph type="dt" sz="half" idx="10"/>
          </p:nvPr>
        </p:nvSpPr>
        <p:spPr/>
        <p:txBody>
          <a:bodyPr/>
          <a:lstStyle/>
          <a:p>
            <a:fld id="{9821C643-B66D-46E0-818A-D915AA405E78}" type="datetime4">
              <a:rPr lang="en-US" smtClean="0"/>
              <a:t>February 26, 2022</a:t>
            </a:fld>
            <a:endParaRPr lang="en-IN"/>
          </a:p>
        </p:txBody>
      </p:sp>
      <p:sp>
        <p:nvSpPr>
          <p:cNvPr id="6" name="Slide Number Placeholder 5"/>
          <p:cNvSpPr>
            <a:spLocks noGrp="1"/>
          </p:cNvSpPr>
          <p:nvPr>
            <p:ph type="sldNum" sz="quarter" idx="12"/>
          </p:nvPr>
        </p:nvSpPr>
        <p:spPr/>
        <p:txBody>
          <a:bodyPr/>
          <a:lstStyle/>
          <a:p>
            <a:fld id="{675EDB7F-48D0-4D1B-B252-2E4EBFB64C6A}" type="slidenum">
              <a:rPr lang="en-IN" smtClean="0"/>
              <a:t>132</a:t>
            </a:fld>
            <a:endParaRPr lang="en-IN"/>
          </a:p>
        </p:txBody>
      </p:sp>
      <p:pic>
        <p:nvPicPr>
          <p:cNvPr id="7" name="Picture 6"/>
          <p:cNvPicPr>
            <a:picLocks noChangeAspect="1"/>
          </p:cNvPicPr>
          <p:nvPr/>
        </p:nvPicPr>
        <p:blipFill>
          <a:blip r:embed="rId2"/>
          <a:stretch>
            <a:fillRect/>
          </a:stretch>
        </p:blipFill>
        <p:spPr>
          <a:xfrm>
            <a:off x="1254482" y="-193183"/>
            <a:ext cx="9835436" cy="7444146"/>
          </a:xfrm>
          <a:prstGeom prst="rect">
            <a:avLst/>
          </a:prstGeom>
        </p:spPr>
      </p:pic>
    </p:spTree>
    <p:extLst>
      <p:ext uri="{BB962C8B-B14F-4D97-AF65-F5344CB8AC3E}">
        <p14:creationId xmlns:p14="http://schemas.microsoft.com/office/powerpoint/2010/main" val="1838268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pPr>
              <a:defRPr/>
            </a:pPr>
            <a:fld id="{E029EAF8-2049-4761-BFB8-6655C86966DE}" type="slidenum">
              <a:rPr lang="en-US" altLang="en-US"/>
              <a:pPr>
                <a:defRPr/>
              </a:pPr>
              <a:t>14</a:t>
            </a:fld>
            <a:endParaRPr lang="en-US" altLang="en-US"/>
          </a:p>
        </p:txBody>
      </p:sp>
      <p:sp>
        <p:nvSpPr>
          <p:cNvPr id="12292" name="Rectangle 2"/>
          <p:cNvSpPr>
            <a:spLocks noGrp="1" noChangeArrowheads="1"/>
          </p:cNvSpPr>
          <p:nvPr>
            <p:ph type="title"/>
          </p:nvPr>
        </p:nvSpPr>
        <p:spPr>
          <a:xfrm>
            <a:off x="2438400" y="381000"/>
            <a:ext cx="8077200" cy="1143000"/>
          </a:xfrm>
        </p:spPr>
        <p:txBody>
          <a:bodyPr/>
          <a:lstStyle/>
          <a:p>
            <a:pPr algn="ctr" eaLnBrk="1" hangingPunct="1"/>
            <a:r>
              <a:rPr lang="en-US" sz="3800" b="1" dirty="0"/>
              <a:t>Major Tasks in Data Preprocessing</a:t>
            </a:r>
          </a:p>
        </p:txBody>
      </p:sp>
      <p:sp>
        <p:nvSpPr>
          <p:cNvPr id="12293" name="Rectangle 3"/>
          <p:cNvSpPr>
            <a:spLocks noGrp="1" noChangeArrowheads="1"/>
          </p:cNvSpPr>
          <p:nvPr>
            <p:ph type="body" idx="1"/>
          </p:nvPr>
        </p:nvSpPr>
        <p:spPr>
          <a:xfrm>
            <a:off x="723257" y="1401076"/>
            <a:ext cx="8153400" cy="4800600"/>
          </a:xfrm>
        </p:spPr>
        <p:txBody>
          <a:bodyPr/>
          <a:lstStyle/>
          <a:p>
            <a:pPr eaLnBrk="1" hangingPunct="1"/>
            <a:r>
              <a:rPr lang="en-US" sz="2600" dirty="0"/>
              <a:t>Data cleaning</a:t>
            </a:r>
          </a:p>
          <a:p>
            <a:pPr marL="742950" lvl="1" indent="-285750"/>
            <a:r>
              <a:rPr lang="en-US" sz="2000" dirty="0"/>
              <a:t>Fill in missing values, smooth noisy data, identify or remove outliers and noisy data, and resolve inconsistencies</a:t>
            </a:r>
          </a:p>
          <a:p>
            <a:pPr eaLnBrk="1" hangingPunct="1"/>
            <a:r>
              <a:rPr lang="en-US" sz="2600" dirty="0"/>
              <a:t>Data integration</a:t>
            </a:r>
          </a:p>
          <a:p>
            <a:pPr marL="742950" lvl="1" indent="-285750"/>
            <a:r>
              <a:rPr lang="en-US" sz="2000" dirty="0"/>
              <a:t>Integration of multiple databases, or files</a:t>
            </a:r>
          </a:p>
          <a:p>
            <a:pPr eaLnBrk="1" hangingPunct="1"/>
            <a:r>
              <a:rPr lang="en-US" sz="2600" dirty="0"/>
              <a:t>Data transformation</a:t>
            </a:r>
          </a:p>
          <a:p>
            <a:pPr marL="742950" lvl="1" indent="-285750"/>
            <a:r>
              <a:rPr lang="en-US" sz="2000" dirty="0"/>
              <a:t>Normalization and aggregation</a:t>
            </a:r>
          </a:p>
          <a:p>
            <a:pPr eaLnBrk="1" hangingPunct="1"/>
            <a:r>
              <a:rPr lang="en-US" sz="2600" dirty="0"/>
              <a:t>Data reduction</a:t>
            </a:r>
          </a:p>
          <a:p>
            <a:pPr marL="742950" lvl="1" indent="-285750"/>
            <a:r>
              <a:rPr lang="en-US" sz="2000" dirty="0"/>
              <a:t>Obtains reduced representation in volume but produces the same or similar analytical results</a:t>
            </a:r>
          </a:p>
          <a:p>
            <a:pPr eaLnBrk="1" hangingPunct="1"/>
            <a:r>
              <a:rPr lang="en-US" sz="2600" dirty="0"/>
              <a:t>Data discretization (</a:t>
            </a:r>
            <a:r>
              <a:rPr lang="en-US" sz="2100" dirty="0"/>
              <a:t>for numerical data)</a:t>
            </a:r>
          </a:p>
        </p:txBody>
      </p:sp>
      <p:sp>
        <p:nvSpPr>
          <p:cNvPr id="2" name="Date Placeholder 1"/>
          <p:cNvSpPr>
            <a:spLocks noGrp="1"/>
          </p:cNvSpPr>
          <p:nvPr>
            <p:ph type="dt" sz="half" idx="10"/>
          </p:nvPr>
        </p:nvSpPr>
        <p:spPr/>
        <p:txBody>
          <a:bodyPr/>
          <a:lstStyle/>
          <a:p>
            <a:fld id="{6515F56B-4723-4B05-9721-5A5313E46F3E}" type="datetime4">
              <a:rPr lang="en-US" smtClean="0"/>
              <a:t>February 25, 2022</a:t>
            </a:fld>
            <a:endParaRPr lang="en-IN"/>
          </a:p>
        </p:txBody>
      </p:sp>
    </p:spTree>
    <p:extLst>
      <p:ext uri="{BB962C8B-B14F-4D97-AF65-F5344CB8AC3E}">
        <p14:creationId xmlns:p14="http://schemas.microsoft.com/office/powerpoint/2010/main" val="3218140699"/>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Date Placeholder 2"/>
          <p:cNvSpPr>
            <a:spLocks noGrp="1"/>
          </p:cNvSpPr>
          <p:nvPr>
            <p:ph type="dt" sz="quarter" idx="10"/>
          </p:nvPr>
        </p:nvSpPr>
        <p:spPr>
          <a:noFill/>
        </p:spPr>
        <p:txBody>
          <a:bodyPr/>
          <a:lstStyle/>
          <a:p>
            <a:fld id="{4E54149D-5EB6-43A6-8895-52056CF83532}" type="datetime4">
              <a:rPr lang="en-US" smtClean="0"/>
              <a:t>February 25, 2022</a:t>
            </a:fld>
            <a:endParaRPr lang="en-US"/>
          </a:p>
        </p:txBody>
      </p:sp>
      <p:sp>
        <p:nvSpPr>
          <p:cNvPr id="12292" name="Slide Number Placeholder 4"/>
          <p:cNvSpPr>
            <a:spLocks noGrp="1"/>
          </p:cNvSpPr>
          <p:nvPr>
            <p:ph type="sldNum" sz="quarter" idx="12"/>
          </p:nvPr>
        </p:nvSpPr>
        <p:spPr>
          <a:noFill/>
        </p:spPr>
        <p:txBody>
          <a:bodyPr/>
          <a:lstStyle/>
          <a:p>
            <a:fld id="{1C78EB51-FEBE-42C1-92B9-2CC1B783C20B}" type="slidenum">
              <a:rPr lang="en-US"/>
              <a:pPr/>
              <a:t>15</a:t>
            </a:fld>
            <a:endParaRPr lang="en-US"/>
          </a:p>
        </p:txBody>
      </p:sp>
      <p:sp>
        <p:nvSpPr>
          <p:cNvPr id="12293" name="Rectangle 2"/>
          <p:cNvSpPr>
            <a:spLocks noGrp="1" noChangeArrowheads="1"/>
          </p:cNvSpPr>
          <p:nvPr>
            <p:ph type="title"/>
          </p:nvPr>
        </p:nvSpPr>
        <p:spPr>
          <a:xfrm>
            <a:off x="2874964" y="457200"/>
            <a:ext cx="6269037" cy="609600"/>
          </a:xfrm>
        </p:spPr>
        <p:txBody>
          <a:bodyPr>
            <a:normAutofit fontScale="90000"/>
          </a:bodyPr>
          <a:lstStyle/>
          <a:p>
            <a:pPr eaLnBrk="1" hangingPunct="1"/>
            <a:r>
              <a:rPr lang="en-US" sz="3200"/>
              <a:t>Forms of Data Preprocessing</a:t>
            </a:r>
            <a:r>
              <a:rPr lang="en-US"/>
              <a:t> </a:t>
            </a:r>
          </a:p>
        </p:txBody>
      </p:sp>
      <p:pic>
        <p:nvPicPr>
          <p:cNvPr id="12294" name="Picture 3"/>
          <p:cNvPicPr>
            <a:picLocks noChangeAspect="1" noChangeArrowheads="1"/>
          </p:cNvPicPr>
          <p:nvPr/>
        </p:nvPicPr>
        <p:blipFill>
          <a:blip r:embed="rId2"/>
          <a:srcRect/>
          <a:stretch>
            <a:fillRect/>
          </a:stretch>
        </p:blipFill>
        <p:spPr bwMode="auto">
          <a:xfrm>
            <a:off x="646671" y="1289843"/>
            <a:ext cx="8305800" cy="4843463"/>
          </a:xfrm>
          <a:prstGeom prst="rect">
            <a:avLst/>
          </a:prstGeom>
          <a:noFill/>
          <a:ln w="9525">
            <a:noFill/>
            <a:miter lim="800000"/>
            <a:headEnd/>
            <a:tailEnd/>
          </a:ln>
        </p:spPr>
      </p:pic>
    </p:spTree>
    <p:extLst>
      <p:ext uri="{BB962C8B-B14F-4D97-AF65-F5344CB8AC3E}">
        <p14:creationId xmlns:p14="http://schemas.microsoft.com/office/powerpoint/2010/main" val="1940835564"/>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Date Placeholder 3"/>
          <p:cNvSpPr>
            <a:spLocks noGrp="1"/>
          </p:cNvSpPr>
          <p:nvPr>
            <p:ph type="dt" sz="quarter" idx="10"/>
          </p:nvPr>
        </p:nvSpPr>
        <p:spPr>
          <a:noFill/>
        </p:spPr>
        <p:txBody>
          <a:bodyPr/>
          <a:lstStyle/>
          <a:p>
            <a:fld id="{6E872DF8-ABF5-41EC-BBD5-DB406BC3A786}" type="datetime4">
              <a:rPr lang="en-US" smtClean="0"/>
              <a:t>February 25, 2022</a:t>
            </a:fld>
            <a:endParaRPr lang="en-US"/>
          </a:p>
        </p:txBody>
      </p:sp>
      <p:sp>
        <p:nvSpPr>
          <p:cNvPr id="20484" name="Slide Number Placeholder 5"/>
          <p:cNvSpPr>
            <a:spLocks noGrp="1"/>
          </p:cNvSpPr>
          <p:nvPr>
            <p:ph type="sldNum" sz="quarter" idx="12"/>
          </p:nvPr>
        </p:nvSpPr>
        <p:spPr>
          <a:noFill/>
        </p:spPr>
        <p:txBody>
          <a:bodyPr/>
          <a:lstStyle/>
          <a:p>
            <a:fld id="{220F4C89-0007-44FA-98F5-E280CF841AFB}" type="slidenum">
              <a:rPr lang="en-US"/>
              <a:pPr/>
              <a:t>16</a:t>
            </a:fld>
            <a:endParaRPr lang="en-US"/>
          </a:p>
        </p:txBody>
      </p:sp>
      <p:sp>
        <p:nvSpPr>
          <p:cNvPr id="20485" name="Rectangle 2"/>
          <p:cNvSpPr>
            <a:spLocks noGrp="1" noChangeArrowheads="1"/>
          </p:cNvSpPr>
          <p:nvPr>
            <p:ph type="title"/>
          </p:nvPr>
        </p:nvSpPr>
        <p:spPr>
          <a:xfrm>
            <a:off x="2438400" y="304800"/>
            <a:ext cx="7315200" cy="762000"/>
          </a:xfrm>
          <a:noFill/>
        </p:spPr>
        <p:txBody>
          <a:bodyPr vert="horz" lIns="92075" tIns="46038" rIns="92075" bIns="46038" rtlCol="0" anchor="ctr">
            <a:normAutofit/>
          </a:bodyPr>
          <a:lstStyle/>
          <a:p>
            <a:pPr algn="ctr" eaLnBrk="1" hangingPunct="1"/>
            <a:r>
              <a:rPr lang="en-US" dirty="0"/>
              <a:t>Data Cleaning</a:t>
            </a:r>
          </a:p>
        </p:txBody>
      </p:sp>
      <p:sp>
        <p:nvSpPr>
          <p:cNvPr id="20486" name="Rectangle 3"/>
          <p:cNvSpPr>
            <a:spLocks noGrp="1" noChangeArrowheads="1"/>
          </p:cNvSpPr>
          <p:nvPr>
            <p:ph type="body" idx="1"/>
          </p:nvPr>
        </p:nvSpPr>
        <p:spPr>
          <a:xfrm>
            <a:off x="488323" y="1433848"/>
            <a:ext cx="11115541" cy="4800600"/>
          </a:xfrm>
          <a:noFill/>
        </p:spPr>
        <p:txBody>
          <a:bodyPr vert="horz" lIns="92075" tIns="46038" rIns="92075" bIns="46038" rtlCol="0">
            <a:normAutofit/>
          </a:bodyPr>
          <a:lstStyle/>
          <a:p>
            <a:pPr eaLnBrk="1" hangingPunct="1">
              <a:lnSpc>
                <a:spcPct val="110000"/>
              </a:lnSpc>
              <a:spcBef>
                <a:spcPts val="0"/>
              </a:spcBef>
            </a:pPr>
            <a:r>
              <a:rPr lang="en-US" sz="2400" dirty="0"/>
              <a:t>Importance</a:t>
            </a:r>
          </a:p>
          <a:p>
            <a:pPr lvl="1" eaLnBrk="1" hangingPunct="1">
              <a:lnSpc>
                <a:spcPct val="110000"/>
              </a:lnSpc>
              <a:spcBef>
                <a:spcPts val="0"/>
              </a:spcBef>
            </a:pPr>
            <a:r>
              <a:rPr lang="en-US" dirty="0"/>
              <a:t>“Data cleaning is one of the three biggest problems in data warehousing”—Ralph Kimball</a:t>
            </a:r>
          </a:p>
          <a:p>
            <a:pPr lvl="1" eaLnBrk="1" hangingPunct="1">
              <a:lnSpc>
                <a:spcPct val="110000"/>
              </a:lnSpc>
              <a:spcBef>
                <a:spcPts val="0"/>
              </a:spcBef>
            </a:pPr>
            <a:r>
              <a:rPr lang="en-US" dirty="0"/>
              <a:t>“Data cleaning is the number one problem in data warehousing”—DCI survey</a:t>
            </a:r>
          </a:p>
          <a:p>
            <a:pPr eaLnBrk="1" hangingPunct="1">
              <a:lnSpc>
                <a:spcPct val="110000"/>
              </a:lnSpc>
              <a:spcBef>
                <a:spcPts val="0"/>
              </a:spcBef>
            </a:pPr>
            <a:r>
              <a:rPr lang="en-US" sz="2400" dirty="0"/>
              <a:t>Data cleaning tasks</a:t>
            </a:r>
          </a:p>
          <a:p>
            <a:pPr lvl="1" eaLnBrk="1" hangingPunct="1">
              <a:lnSpc>
                <a:spcPct val="110000"/>
              </a:lnSpc>
              <a:spcBef>
                <a:spcPts val="0"/>
              </a:spcBef>
            </a:pPr>
            <a:r>
              <a:rPr lang="en-US" dirty="0"/>
              <a:t>Fill in missing values</a:t>
            </a:r>
          </a:p>
          <a:p>
            <a:pPr lvl="1" eaLnBrk="1" hangingPunct="1">
              <a:lnSpc>
                <a:spcPct val="110000"/>
              </a:lnSpc>
              <a:spcBef>
                <a:spcPts val="0"/>
              </a:spcBef>
            </a:pPr>
            <a:r>
              <a:rPr lang="en-US" dirty="0"/>
              <a:t>Identify outliers and smooth out noisy data </a:t>
            </a:r>
          </a:p>
          <a:p>
            <a:pPr lvl="1" eaLnBrk="1" hangingPunct="1">
              <a:lnSpc>
                <a:spcPct val="110000"/>
              </a:lnSpc>
              <a:spcBef>
                <a:spcPts val="0"/>
              </a:spcBef>
            </a:pPr>
            <a:r>
              <a:rPr lang="en-US" dirty="0"/>
              <a:t>Correct inconsistent data</a:t>
            </a:r>
          </a:p>
          <a:p>
            <a:pPr lvl="1" eaLnBrk="1" hangingPunct="1">
              <a:lnSpc>
                <a:spcPct val="110000"/>
              </a:lnSpc>
              <a:spcBef>
                <a:spcPts val="0"/>
              </a:spcBef>
            </a:pPr>
            <a:r>
              <a:rPr lang="en-US" dirty="0"/>
              <a:t>Resolve redundancy caused by data integration</a:t>
            </a:r>
          </a:p>
        </p:txBody>
      </p:sp>
    </p:spTree>
    <p:extLst>
      <p:ext uri="{BB962C8B-B14F-4D97-AF65-F5344CB8AC3E}">
        <p14:creationId xmlns:p14="http://schemas.microsoft.com/office/powerpoint/2010/main" val="2084340388"/>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Date Placeholder 3"/>
          <p:cNvSpPr>
            <a:spLocks noGrp="1"/>
          </p:cNvSpPr>
          <p:nvPr>
            <p:ph type="dt" sz="quarter" idx="10"/>
          </p:nvPr>
        </p:nvSpPr>
        <p:spPr>
          <a:noFill/>
        </p:spPr>
        <p:txBody>
          <a:bodyPr/>
          <a:lstStyle/>
          <a:p>
            <a:fld id="{52AB6B37-58D7-4580-89CE-8C4D9205A13F}" type="datetime4">
              <a:rPr lang="en-US" smtClean="0"/>
              <a:t>February 25, 2022</a:t>
            </a:fld>
            <a:endParaRPr lang="en-US"/>
          </a:p>
        </p:txBody>
      </p:sp>
      <p:sp>
        <p:nvSpPr>
          <p:cNvPr id="21508" name="Slide Number Placeholder 5"/>
          <p:cNvSpPr>
            <a:spLocks noGrp="1"/>
          </p:cNvSpPr>
          <p:nvPr>
            <p:ph type="sldNum" sz="quarter" idx="12"/>
          </p:nvPr>
        </p:nvSpPr>
        <p:spPr>
          <a:noFill/>
        </p:spPr>
        <p:txBody>
          <a:bodyPr/>
          <a:lstStyle/>
          <a:p>
            <a:fld id="{6F13B1BB-221C-4BDD-BD79-B0351337ACF9}" type="slidenum">
              <a:rPr lang="en-US"/>
              <a:pPr/>
              <a:t>17</a:t>
            </a:fld>
            <a:endParaRPr lang="en-US"/>
          </a:p>
        </p:txBody>
      </p:sp>
      <p:sp>
        <p:nvSpPr>
          <p:cNvPr id="21509" name="Rectangle 2"/>
          <p:cNvSpPr>
            <a:spLocks noGrp="1" noChangeArrowheads="1"/>
          </p:cNvSpPr>
          <p:nvPr>
            <p:ph type="title"/>
          </p:nvPr>
        </p:nvSpPr>
        <p:spPr>
          <a:xfrm>
            <a:off x="2590800" y="304800"/>
            <a:ext cx="6858000" cy="685800"/>
          </a:xfrm>
        </p:spPr>
        <p:txBody>
          <a:bodyPr>
            <a:normAutofit fontScale="90000"/>
          </a:bodyPr>
          <a:lstStyle/>
          <a:p>
            <a:pPr algn="ctr" eaLnBrk="1" hangingPunct="1"/>
            <a:r>
              <a:rPr lang="en-US" b="1" dirty="0"/>
              <a:t>Missing Data</a:t>
            </a:r>
          </a:p>
        </p:txBody>
      </p:sp>
      <p:sp>
        <p:nvSpPr>
          <p:cNvPr id="21510" name="Rectangle 3"/>
          <p:cNvSpPr>
            <a:spLocks noGrp="1" noChangeArrowheads="1"/>
          </p:cNvSpPr>
          <p:nvPr>
            <p:ph type="body" idx="1"/>
          </p:nvPr>
        </p:nvSpPr>
        <p:spPr>
          <a:xfrm>
            <a:off x="1004552" y="1120775"/>
            <a:ext cx="10349248" cy="5105400"/>
          </a:xfrm>
        </p:spPr>
        <p:txBody>
          <a:bodyPr>
            <a:noAutofit/>
          </a:bodyPr>
          <a:lstStyle/>
          <a:p>
            <a:pPr eaLnBrk="1" hangingPunct="1">
              <a:lnSpc>
                <a:spcPct val="120000"/>
              </a:lnSpc>
            </a:pPr>
            <a:r>
              <a:rPr lang="en-US" sz="2400" dirty="0"/>
              <a:t>Data is not always available</a:t>
            </a:r>
          </a:p>
          <a:p>
            <a:pPr lvl="1" eaLnBrk="1" hangingPunct="1">
              <a:lnSpc>
                <a:spcPct val="120000"/>
              </a:lnSpc>
            </a:pPr>
            <a:r>
              <a:rPr lang="en-US" dirty="0"/>
              <a:t>E.g., many tuples have no recorded value for several attributes, such as customer income in sales data</a:t>
            </a:r>
          </a:p>
          <a:p>
            <a:pPr eaLnBrk="1" hangingPunct="1">
              <a:lnSpc>
                <a:spcPct val="120000"/>
              </a:lnSpc>
            </a:pPr>
            <a:r>
              <a:rPr lang="en-US" sz="2400" dirty="0"/>
              <a:t>Missing data may be due to </a:t>
            </a:r>
          </a:p>
          <a:p>
            <a:pPr lvl="1" eaLnBrk="1" hangingPunct="1">
              <a:lnSpc>
                <a:spcPct val="120000"/>
              </a:lnSpc>
            </a:pPr>
            <a:r>
              <a:rPr lang="en-US" dirty="0"/>
              <a:t>equipment malfunction</a:t>
            </a:r>
          </a:p>
          <a:p>
            <a:pPr lvl="1" eaLnBrk="1" hangingPunct="1">
              <a:lnSpc>
                <a:spcPct val="120000"/>
              </a:lnSpc>
            </a:pPr>
            <a:r>
              <a:rPr lang="en-US" dirty="0"/>
              <a:t>inconsistent with other recorded data and thus deleted</a:t>
            </a:r>
          </a:p>
          <a:p>
            <a:pPr lvl="1" eaLnBrk="1" hangingPunct="1">
              <a:lnSpc>
                <a:spcPct val="120000"/>
              </a:lnSpc>
            </a:pPr>
            <a:r>
              <a:rPr lang="en-US" dirty="0"/>
              <a:t>data not entered due to misunderstanding</a:t>
            </a:r>
          </a:p>
          <a:p>
            <a:pPr lvl="1" eaLnBrk="1" hangingPunct="1">
              <a:lnSpc>
                <a:spcPct val="120000"/>
              </a:lnSpc>
            </a:pPr>
            <a:r>
              <a:rPr lang="en-US" dirty="0"/>
              <a:t>certain data may not be considered important at the time of entry</a:t>
            </a:r>
          </a:p>
          <a:p>
            <a:pPr lvl="1" eaLnBrk="1" hangingPunct="1">
              <a:lnSpc>
                <a:spcPct val="120000"/>
              </a:lnSpc>
            </a:pPr>
            <a:r>
              <a:rPr lang="en-US" dirty="0"/>
              <a:t>not register history or changes of the data</a:t>
            </a:r>
          </a:p>
          <a:p>
            <a:pPr eaLnBrk="1" hangingPunct="1">
              <a:lnSpc>
                <a:spcPct val="120000"/>
              </a:lnSpc>
            </a:pPr>
            <a:r>
              <a:rPr lang="en-US" sz="2400" dirty="0"/>
              <a:t>Missing data may need to be inferred.</a:t>
            </a:r>
          </a:p>
        </p:txBody>
      </p:sp>
    </p:spTree>
    <p:extLst>
      <p:ext uri="{BB962C8B-B14F-4D97-AF65-F5344CB8AC3E}">
        <p14:creationId xmlns:p14="http://schemas.microsoft.com/office/powerpoint/2010/main" val="2571596078"/>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Date Placeholder 3"/>
          <p:cNvSpPr>
            <a:spLocks noGrp="1"/>
          </p:cNvSpPr>
          <p:nvPr>
            <p:ph type="dt" sz="quarter" idx="10"/>
          </p:nvPr>
        </p:nvSpPr>
        <p:spPr>
          <a:noFill/>
        </p:spPr>
        <p:txBody>
          <a:bodyPr/>
          <a:lstStyle/>
          <a:p>
            <a:fld id="{B14D6C87-B11A-4BC8-A6B8-47A89F97CD19}" type="datetime4">
              <a:rPr lang="en-US" smtClean="0"/>
              <a:t>February 25, 2022</a:t>
            </a:fld>
            <a:endParaRPr lang="en-US"/>
          </a:p>
        </p:txBody>
      </p:sp>
      <p:sp>
        <p:nvSpPr>
          <p:cNvPr id="23556" name="Slide Number Placeholder 5"/>
          <p:cNvSpPr>
            <a:spLocks noGrp="1"/>
          </p:cNvSpPr>
          <p:nvPr>
            <p:ph type="sldNum" sz="quarter" idx="12"/>
          </p:nvPr>
        </p:nvSpPr>
        <p:spPr>
          <a:noFill/>
        </p:spPr>
        <p:txBody>
          <a:bodyPr/>
          <a:lstStyle/>
          <a:p>
            <a:fld id="{EA01DCEA-0E2C-4045-8E97-9CC74E24D4F8}" type="slidenum">
              <a:rPr lang="en-US"/>
              <a:pPr/>
              <a:t>18</a:t>
            </a:fld>
            <a:endParaRPr lang="en-US"/>
          </a:p>
        </p:txBody>
      </p:sp>
      <p:sp>
        <p:nvSpPr>
          <p:cNvPr id="23557" name="Rectangle 1026"/>
          <p:cNvSpPr>
            <a:spLocks noGrp="1" noChangeArrowheads="1"/>
          </p:cNvSpPr>
          <p:nvPr>
            <p:ph type="title"/>
          </p:nvPr>
        </p:nvSpPr>
        <p:spPr>
          <a:xfrm>
            <a:off x="2286000" y="228600"/>
            <a:ext cx="7543800" cy="762000"/>
          </a:xfrm>
        </p:spPr>
        <p:txBody>
          <a:bodyPr/>
          <a:lstStyle/>
          <a:p>
            <a:pPr algn="ctr" eaLnBrk="1" hangingPunct="1"/>
            <a:r>
              <a:rPr lang="en-US" b="1" dirty="0"/>
              <a:t>How to Handle Missing Data?</a:t>
            </a:r>
          </a:p>
        </p:txBody>
      </p:sp>
      <p:sp>
        <p:nvSpPr>
          <p:cNvPr id="23558" name="Rectangle 1027"/>
          <p:cNvSpPr>
            <a:spLocks noGrp="1" noChangeArrowheads="1"/>
          </p:cNvSpPr>
          <p:nvPr>
            <p:ph type="body" idx="1"/>
          </p:nvPr>
        </p:nvSpPr>
        <p:spPr>
          <a:xfrm>
            <a:off x="618186" y="1295400"/>
            <a:ext cx="11333408" cy="5029200"/>
          </a:xfrm>
        </p:spPr>
        <p:txBody>
          <a:bodyPr>
            <a:normAutofit/>
          </a:bodyPr>
          <a:lstStyle/>
          <a:p>
            <a:pPr eaLnBrk="1" hangingPunct="1">
              <a:lnSpc>
                <a:spcPct val="100000"/>
              </a:lnSpc>
              <a:spcBef>
                <a:spcPts val="0"/>
              </a:spcBef>
            </a:pPr>
            <a:r>
              <a:rPr lang="en-US" dirty="0"/>
              <a:t>Ignore the tuple: usually done when class label is missing (assuming the tasks in classification—not effective when the percentage of missing values per attribute varies considerably.</a:t>
            </a:r>
          </a:p>
          <a:p>
            <a:pPr eaLnBrk="1" hangingPunct="1">
              <a:lnSpc>
                <a:spcPct val="100000"/>
              </a:lnSpc>
              <a:spcBef>
                <a:spcPts val="0"/>
              </a:spcBef>
            </a:pPr>
            <a:r>
              <a:rPr lang="en-US" dirty="0"/>
              <a:t>Fill in the missing value manually: tedious + infeasible?</a:t>
            </a:r>
          </a:p>
          <a:p>
            <a:pPr eaLnBrk="1" hangingPunct="1">
              <a:lnSpc>
                <a:spcPct val="100000"/>
              </a:lnSpc>
              <a:spcBef>
                <a:spcPts val="0"/>
              </a:spcBef>
            </a:pPr>
            <a:r>
              <a:rPr lang="en-US" dirty="0"/>
              <a:t>Fill in it automatically with</a:t>
            </a:r>
          </a:p>
          <a:p>
            <a:pPr lvl="1" eaLnBrk="1" hangingPunct="1">
              <a:lnSpc>
                <a:spcPct val="100000"/>
              </a:lnSpc>
              <a:spcBef>
                <a:spcPts val="0"/>
              </a:spcBef>
            </a:pPr>
            <a:r>
              <a:rPr lang="en-US" sz="2800" dirty="0"/>
              <a:t>a global constant : e.g., “unknown”, a new class?! </a:t>
            </a:r>
          </a:p>
          <a:p>
            <a:pPr lvl="1" eaLnBrk="1" hangingPunct="1">
              <a:lnSpc>
                <a:spcPct val="100000"/>
              </a:lnSpc>
              <a:spcBef>
                <a:spcPts val="0"/>
              </a:spcBef>
            </a:pPr>
            <a:r>
              <a:rPr lang="en-US" sz="2800" dirty="0"/>
              <a:t>the attribute mean</a:t>
            </a:r>
          </a:p>
          <a:p>
            <a:pPr lvl="1" eaLnBrk="1" hangingPunct="1">
              <a:lnSpc>
                <a:spcPct val="100000"/>
              </a:lnSpc>
              <a:spcBef>
                <a:spcPts val="0"/>
              </a:spcBef>
            </a:pPr>
            <a:r>
              <a:rPr lang="en-US" sz="2800" dirty="0"/>
              <a:t>the attribute mean for all samples belonging to the same class: smarter</a:t>
            </a:r>
          </a:p>
          <a:p>
            <a:pPr lvl="1" eaLnBrk="1" hangingPunct="1">
              <a:lnSpc>
                <a:spcPct val="100000"/>
              </a:lnSpc>
              <a:spcBef>
                <a:spcPts val="0"/>
              </a:spcBef>
            </a:pPr>
            <a:r>
              <a:rPr lang="en-US" sz="2800" dirty="0">
                <a:solidFill>
                  <a:schemeClr val="hlink"/>
                </a:solidFill>
              </a:rPr>
              <a:t>the most probable value: inference-based such as Bayesian formula or decision tree</a:t>
            </a:r>
          </a:p>
        </p:txBody>
      </p:sp>
    </p:spTree>
    <p:extLst>
      <p:ext uri="{BB962C8B-B14F-4D97-AF65-F5344CB8AC3E}">
        <p14:creationId xmlns:p14="http://schemas.microsoft.com/office/powerpoint/2010/main" val="4133985351"/>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Date Placeholder 3"/>
          <p:cNvSpPr>
            <a:spLocks noGrp="1"/>
          </p:cNvSpPr>
          <p:nvPr>
            <p:ph type="dt" sz="quarter" idx="10"/>
          </p:nvPr>
        </p:nvSpPr>
        <p:spPr>
          <a:noFill/>
        </p:spPr>
        <p:txBody>
          <a:bodyPr/>
          <a:lstStyle/>
          <a:p>
            <a:fld id="{9023FDD2-1D38-4747-AD49-17C2F43E3AE1}" type="datetime4">
              <a:rPr lang="en-US" smtClean="0"/>
              <a:t>February 25, 2022</a:t>
            </a:fld>
            <a:endParaRPr lang="en-US"/>
          </a:p>
        </p:txBody>
      </p:sp>
      <p:sp>
        <p:nvSpPr>
          <p:cNvPr id="24580" name="Slide Number Placeholder 5"/>
          <p:cNvSpPr>
            <a:spLocks noGrp="1"/>
          </p:cNvSpPr>
          <p:nvPr>
            <p:ph type="sldNum" sz="quarter" idx="12"/>
          </p:nvPr>
        </p:nvSpPr>
        <p:spPr>
          <a:noFill/>
        </p:spPr>
        <p:txBody>
          <a:bodyPr/>
          <a:lstStyle/>
          <a:p>
            <a:fld id="{46E7D9CE-1549-4180-9434-09020979EA6B}" type="slidenum">
              <a:rPr lang="en-US"/>
              <a:pPr/>
              <a:t>19</a:t>
            </a:fld>
            <a:endParaRPr lang="en-US"/>
          </a:p>
        </p:txBody>
      </p:sp>
      <p:sp>
        <p:nvSpPr>
          <p:cNvPr id="24581" name="Rectangle 2"/>
          <p:cNvSpPr>
            <a:spLocks noGrp="1" noChangeArrowheads="1"/>
          </p:cNvSpPr>
          <p:nvPr>
            <p:ph type="title"/>
          </p:nvPr>
        </p:nvSpPr>
        <p:spPr>
          <a:xfrm>
            <a:off x="3200400" y="228600"/>
            <a:ext cx="5638800" cy="762000"/>
          </a:xfrm>
        </p:spPr>
        <p:txBody>
          <a:bodyPr/>
          <a:lstStyle/>
          <a:p>
            <a:pPr algn="ctr" eaLnBrk="1" hangingPunct="1"/>
            <a:r>
              <a:rPr lang="en-US" b="1" dirty="0"/>
              <a:t>Noisy Data</a:t>
            </a:r>
          </a:p>
        </p:txBody>
      </p:sp>
      <p:sp>
        <p:nvSpPr>
          <p:cNvPr id="24582" name="Rectangle 3"/>
          <p:cNvSpPr>
            <a:spLocks noGrp="1" noChangeArrowheads="1"/>
          </p:cNvSpPr>
          <p:nvPr>
            <p:ph type="body" idx="1"/>
          </p:nvPr>
        </p:nvSpPr>
        <p:spPr>
          <a:xfrm>
            <a:off x="721218" y="1371600"/>
            <a:ext cx="10632582" cy="4953000"/>
          </a:xfrm>
        </p:spPr>
        <p:txBody>
          <a:bodyPr/>
          <a:lstStyle/>
          <a:p>
            <a:pPr eaLnBrk="1" hangingPunct="1"/>
            <a:r>
              <a:rPr lang="en-US" sz="2400" dirty="0"/>
              <a:t>Noise: random error or variance in a measured variable</a:t>
            </a:r>
          </a:p>
          <a:p>
            <a:pPr eaLnBrk="1" hangingPunct="1"/>
            <a:r>
              <a:rPr lang="en-US" sz="2400" dirty="0"/>
              <a:t>Incorrect attribute values may due to</a:t>
            </a:r>
          </a:p>
          <a:p>
            <a:pPr lvl="1" eaLnBrk="1" hangingPunct="1"/>
            <a:r>
              <a:rPr lang="en-US" dirty="0"/>
              <a:t>faulty data collection instruments</a:t>
            </a:r>
          </a:p>
          <a:p>
            <a:pPr lvl="1" eaLnBrk="1" hangingPunct="1"/>
            <a:r>
              <a:rPr lang="en-US" dirty="0"/>
              <a:t>data entry problems</a:t>
            </a:r>
          </a:p>
          <a:p>
            <a:pPr lvl="1" eaLnBrk="1" hangingPunct="1"/>
            <a:r>
              <a:rPr lang="en-US" dirty="0"/>
              <a:t>data transmission problems</a:t>
            </a:r>
          </a:p>
          <a:p>
            <a:pPr lvl="1" eaLnBrk="1" hangingPunct="1"/>
            <a:r>
              <a:rPr lang="en-US" dirty="0"/>
              <a:t>technology limitation</a:t>
            </a:r>
          </a:p>
          <a:p>
            <a:pPr lvl="1" eaLnBrk="1" hangingPunct="1"/>
            <a:r>
              <a:rPr lang="en-US" dirty="0"/>
              <a:t>inconsistency in naming convention </a:t>
            </a:r>
          </a:p>
          <a:p>
            <a:pPr eaLnBrk="1" hangingPunct="1"/>
            <a:r>
              <a:rPr lang="en-US" sz="2400" dirty="0"/>
              <a:t>Other data problems which requires data cleaning</a:t>
            </a:r>
          </a:p>
          <a:p>
            <a:pPr lvl="1" eaLnBrk="1" hangingPunct="1"/>
            <a:r>
              <a:rPr lang="en-US" dirty="0"/>
              <a:t>duplicate records</a:t>
            </a:r>
          </a:p>
          <a:p>
            <a:pPr lvl="1" eaLnBrk="1" hangingPunct="1"/>
            <a:r>
              <a:rPr lang="en-US" dirty="0"/>
              <a:t>incomplete data</a:t>
            </a:r>
          </a:p>
          <a:p>
            <a:pPr lvl="1" eaLnBrk="1" hangingPunct="1"/>
            <a:r>
              <a:rPr lang="en-US" dirty="0"/>
              <a:t>inconsistent data</a:t>
            </a:r>
          </a:p>
        </p:txBody>
      </p:sp>
    </p:spTree>
    <p:extLst>
      <p:ext uri="{BB962C8B-B14F-4D97-AF65-F5344CB8AC3E}">
        <p14:creationId xmlns:p14="http://schemas.microsoft.com/office/powerpoint/2010/main" val="63522885"/>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3654" y="24000"/>
            <a:ext cx="10515600" cy="1325563"/>
          </a:xfrm>
        </p:spPr>
        <p:txBody>
          <a:bodyPr/>
          <a:lstStyle/>
          <a:p>
            <a:pPr algn="ctr"/>
            <a:r>
              <a:rPr lang="en-IN" b="1" dirty="0"/>
              <a:t>Dimension Reduction - Introduction</a:t>
            </a:r>
          </a:p>
        </p:txBody>
      </p:sp>
      <p:sp>
        <p:nvSpPr>
          <p:cNvPr id="3" name="Content Placeholder 2"/>
          <p:cNvSpPr>
            <a:spLocks noGrp="1"/>
          </p:cNvSpPr>
          <p:nvPr>
            <p:ph idx="1"/>
          </p:nvPr>
        </p:nvSpPr>
        <p:spPr>
          <a:xfrm>
            <a:off x="838200" y="1349563"/>
            <a:ext cx="10515600" cy="4832752"/>
          </a:xfrm>
        </p:spPr>
        <p:txBody>
          <a:bodyPr>
            <a:noAutofit/>
          </a:bodyPr>
          <a:lstStyle/>
          <a:p>
            <a:pPr marL="0" indent="0" algn="just">
              <a:lnSpc>
                <a:spcPct val="100000"/>
              </a:lnSpc>
              <a:spcBef>
                <a:spcPts val="0"/>
              </a:spcBef>
              <a:buNone/>
            </a:pPr>
            <a:r>
              <a:rPr lang="en-US" dirty="0"/>
              <a:t>The dimension of a dataset, which is the number of variables, must be reduced for the data mining algorithms to operate efficiently. </a:t>
            </a:r>
          </a:p>
          <a:p>
            <a:pPr marL="0" indent="0" algn="just">
              <a:lnSpc>
                <a:spcPct val="100000"/>
              </a:lnSpc>
              <a:spcBef>
                <a:spcPts val="0"/>
              </a:spcBef>
              <a:buNone/>
            </a:pPr>
            <a:r>
              <a:rPr lang="en-US" dirty="0"/>
              <a:t>This process is part of the pilot/prototype phase of data mining and is done before deploying a model.</a:t>
            </a:r>
          </a:p>
          <a:p>
            <a:pPr marL="0" indent="0" algn="just">
              <a:lnSpc>
                <a:spcPct val="100000"/>
              </a:lnSpc>
              <a:spcBef>
                <a:spcPts val="0"/>
              </a:spcBef>
              <a:buNone/>
            </a:pPr>
            <a:endParaRPr lang="en-US" dirty="0"/>
          </a:p>
          <a:p>
            <a:pPr marL="0" indent="0" algn="just">
              <a:lnSpc>
                <a:spcPct val="100000"/>
              </a:lnSpc>
              <a:spcBef>
                <a:spcPts val="0"/>
              </a:spcBef>
              <a:buNone/>
            </a:pPr>
            <a:r>
              <a:rPr lang="en-US" dirty="0"/>
              <a:t>The </a:t>
            </a:r>
            <a:r>
              <a:rPr lang="en-US" i="1" dirty="0"/>
              <a:t>dimensionality </a:t>
            </a:r>
            <a:r>
              <a:rPr lang="en-US" dirty="0"/>
              <a:t>of a model is the number of predictors or input variables used </a:t>
            </a:r>
            <a:r>
              <a:rPr lang="en-IN" dirty="0"/>
              <a:t>by the model.</a:t>
            </a:r>
            <a:endParaRPr lang="en-US" dirty="0"/>
          </a:p>
        </p:txBody>
      </p:sp>
      <p:sp>
        <p:nvSpPr>
          <p:cNvPr id="4" name="Date Placeholder 3"/>
          <p:cNvSpPr>
            <a:spLocks noGrp="1"/>
          </p:cNvSpPr>
          <p:nvPr>
            <p:ph type="dt" sz="half" idx="10"/>
          </p:nvPr>
        </p:nvSpPr>
        <p:spPr/>
        <p:txBody>
          <a:bodyPr/>
          <a:lstStyle/>
          <a:p>
            <a:fld id="{35D2ED23-2D3F-41FF-B390-9F929318AD73}" type="datetime4">
              <a:rPr lang="en-US" smtClean="0"/>
              <a:t>February 25, 2022</a:t>
            </a:fld>
            <a:endParaRPr lang="en-IN"/>
          </a:p>
        </p:txBody>
      </p:sp>
      <p:sp>
        <p:nvSpPr>
          <p:cNvPr id="5" name="Slide Number Placeholder 4"/>
          <p:cNvSpPr>
            <a:spLocks noGrp="1"/>
          </p:cNvSpPr>
          <p:nvPr>
            <p:ph type="sldNum" sz="quarter" idx="12"/>
          </p:nvPr>
        </p:nvSpPr>
        <p:spPr/>
        <p:txBody>
          <a:bodyPr/>
          <a:lstStyle/>
          <a:p>
            <a:fld id="{675EDB7F-48D0-4D1B-B252-2E4EBFB64C6A}" type="slidenum">
              <a:rPr lang="en-IN" smtClean="0"/>
              <a:t>2</a:t>
            </a:fld>
            <a:endParaRPr lang="en-IN"/>
          </a:p>
        </p:txBody>
      </p:sp>
    </p:spTree>
    <p:extLst>
      <p:ext uri="{BB962C8B-B14F-4D97-AF65-F5344CB8AC3E}">
        <p14:creationId xmlns:p14="http://schemas.microsoft.com/office/powerpoint/2010/main" val="30165861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Date Placeholder 3"/>
          <p:cNvSpPr>
            <a:spLocks noGrp="1"/>
          </p:cNvSpPr>
          <p:nvPr>
            <p:ph type="dt" sz="quarter" idx="10"/>
          </p:nvPr>
        </p:nvSpPr>
        <p:spPr>
          <a:noFill/>
        </p:spPr>
        <p:txBody>
          <a:bodyPr/>
          <a:lstStyle/>
          <a:p>
            <a:fld id="{EAD7A4EA-4AFB-4E3D-8C50-2EE7C5F9A25C}" type="datetime4">
              <a:rPr lang="en-US" smtClean="0"/>
              <a:t>February 25, 2022</a:t>
            </a:fld>
            <a:endParaRPr lang="en-US"/>
          </a:p>
        </p:txBody>
      </p:sp>
      <p:sp>
        <p:nvSpPr>
          <p:cNvPr id="25604" name="Slide Number Placeholder 5"/>
          <p:cNvSpPr>
            <a:spLocks noGrp="1"/>
          </p:cNvSpPr>
          <p:nvPr>
            <p:ph type="sldNum" sz="quarter" idx="12"/>
          </p:nvPr>
        </p:nvSpPr>
        <p:spPr>
          <a:noFill/>
        </p:spPr>
        <p:txBody>
          <a:bodyPr/>
          <a:lstStyle/>
          <a:p>
            <a:fld id="{3B6CC8C8-D5C1-4031-BC12-3794CCEBC698}" type="slidenum">
              <a:rPr lang="en-US"/>
              <a:pPr/>
              <a:t>20</a:t>
            </a:fld>
            <a:endParaRPr lang="en-US"/>
          </a:p>
        </p:txBody>
      </p:sp>
      <p:sp>
        <p:nvSpPr>
          <p:cNvPr id="25605" name="Rectangle 2"/>
          <p:cNvSpPr>
            <a:spLocks noGrp="1" noChangeArrowheads="1"/>
          </p:cNvSpPr>
          <p:nvPr>
            <p:ph type="title"/>
          </p:nvPr>
        </p:nvSpPr>
        <p:spPr>
          <a:xfrm>
            <a:off x="2286000" y="381000"/>
            <a:ext cx="7640638" cy="609600"/>
          </a:xfrm>
        </p:spPr>
        <p:txBody>
          <a:bodyPr>
            <a:normAutofit fontScale="90000"/>
          </a:bodyPr>
          <a:lstStyle/>
          <a:p>
            <a:pPr eaLnBrk="1" hangingPunct="1"/>
            <a:r>
              <a:rPr lang="en-US"/>
              <a:t>How to Handle Noisy Data?</a:t>
            </a:r>
          </a:p>
        </p:txBody>
      </p:sp>
      <p:sp>
        <p:nvSpPr>
          <p:cNvPr id="25606" name="Rectangle 3"/>
          <p:cNvSpPr>
            <a:spLocks noGrp="1" noChangeArrowheads="1"/>
          </p:cNvSpPr>
          <p:nvPr>
            <p:ph type="body" idx="1"/>
          </p:nvPr>
        </p:nvSpPr>
        <p:spPr>
          <a:xfrm>
            <a:off x="432486" y="1158875"/>
            <a:ext cx="11430000" cy="4772368"/>
          </a:xfrm>
        </p:spPr>
        <p:txBody>
          <a:bodyPr/>
          <a:lstStyle/>
          <a:p>
            <a:pPr eaLnBrk="1" hangingPunct="1"/>
            <a:r>
              <a:rPr lang="en-US" sz="2400" dirty="0">
                <a:solidFill>
                  <a:schemeClr val="folHlink"/>
                </a:solidFill>
              </a:rPr>
              <a:t>Binning</a:t>
            </a:r>
          </a:p>
          <a:p>
            <a:pPr lvl="1" eaLnBrk="1" hangingPunct="1"/>
            <a:r>
              <a:rPr lang="en-US" dirty="0"/>
              <a:t>first sort data and partition into (equal-frequency) bins</a:t>
            </a:r>
          </a:p>
          <a:p>
            <a:pPr lvl="1" eaLnBrk="1" hangingPunct="1"/>
            <a:r>
              <a:rPr lang="en-US" dirty="0"/>
              <a:t>then one can </a:t>
            </a:r>
            <a:r>
              <a:rPr lang="en-US" dirty="0">
                <a:solidFill>
                  <a:schemeClr val="hlink"/>
                </a:solidFill>
              </a:rPr>
              <a:t>smooth by bin means,  smooth by bin median, smooth by bin boundaries</a:t>
            </a:r>
            <a:r>
              <a:rPr lang="en-US" dirty="0"/>
              <a:t>, etc.</a:t>
            </a:r>
          </a:p>
          <a:p>
            <a:pPr eaLnBrk="1" hangingPunct="1"/>
            <a:r>
              <a:rPr lang="en-US" sz="2400" dirty="0">
                <a:solidFill>
                  <a:schemeClr val="folHlink"/>
                </a:solidFill>
              </a:rPr>
              <a:t>Regression</a:t>
            </a:r>
          </a:p>
          <a:p>
            <a:pPr lvl="1" eaLnBrk="1" hangingPunct="1"/>
            <a:r>
              <a:rPr lang="en-US" dirty="0"/>
              <a:t>smooth by fitting the data into regression functions</a:t>
            </a:r>
          </a:p>
          <a:p>
            <a:pPr eaLnBrk="1" hangingPunct="1"/>
            <a:r>
              <a:rPr lang="en-US" sz="2400" dirty="0">
                <a:solidFill>
                  <a:schemeClr val="folHlink"/>
                </a:solidFill>
              </a:rPr>
              <a:t>Clustering</a:t>
            </a:r>
          </a:p>
          <a:p>
            <a:pPr lvl="1" eaLnBrk="1" hangingPunct="1"/>
            <a:r>
              <a:rPr lang="en-US" dirty="0"/>
              <a:t>detect and remove outliers</a:t>
            </a:r>
          </a:p>
          <a:p>
            <a:pPr eaLnBrk="1" hangingPunct="1"/>
            <a:r>
              <a:rPr lang="en-US" sz="2400" dirty="0">
                <a:solidFill>
                  <a:schemeClr val="folHlink"/>
                </a:solidFill>
              </a:rPr>
              <a:t>Combined computer and human inspection</a:t>
            </a:r>
          </a:p>
          <a:p>
            <a:pPr lvl="1" eaLnBrk="1" hangingPunct="1"/>
            <a:r>
              <a:rPr lang="en-US" dirty="0"/>
              <a:t>detect suspicious values and check by human (e.g., deal with possible outliers)</a:t>
            </a:r>
          </a:p>
        </p:txBody>
      </p:sp>
    </p:spTree>
    <p:extLst>
      <p:ext uri="{BB962C8B-B14F-4D97-AF65-F5344CB8AC3E}">
        <p14:creationId xmlns:p14="http://schemas.microsoft.com/office/powerpoint/2010/main" val="2511311027"/>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Date Placeholder 3"/>
          <p:cNvSpPr>
            <a:spLocks noGrp="1"/>
          </p:cNvSpPr>
          <p:nvPr>
            <p:ph type="dt" sz="quarter" idx="10"/>
          </p:nvPr>
        </p:nvSpPr>
        <p:spPr>
          <a:noFill/>
        </p:spPr>
        <p:txBody>
          <a:bodyPr/>
          <a:lstStyle/>
          <a:p>
            <a:fld id="{CA93BFD3-7406-4DAB-8576-6765F0357C83}" type="datetime4">
              <a:rPr lang="en-US" smtClean="0"/>
              <a:t>February 25, 2022</a:t>
            </a:fld>
            <a:endParaRPr lang="en-US"/>
          </a:p>
        </p:txBody>
      </p:sp>
      <p:sp>
        <p:nvSpPr>
          <p:cNvPr id="27652" name="Slide Number Placeholder 5"/>
          <p:cNvSpPr>
            <a:spLocks noGrp="1"/>
          </p:cNvSpPr>
          <p:nvPr>
            <p:ph type="sldNum" sz="quarter" idx="12"/>
          </p:nvPr>
        </p:nvSpPr>
        <p:spPr>
          <a:noFill/>
        </p:spPr>
        <p:txBody>
          <a:bodyPr/>
          <a:lstStyle/>
          <a:p>
            <a:fld id="{E53328C0-6D1F-4137-B8E0-FFEC7741AA14}" type="slidenum">
              <a:rPr lang="en-US"/>
              <a:pPr/>
              <a:t>21</a:t>
            </a:fld>
            <a:endParaRPr lang="en-US"/>
          </a:p>
        </p:txBody>
      </p:sp>
      <p:sp>
        <p:nvSpPr>
          <p:cNvPr id="27653" name="Rectangle 2"/>
          <p:cNvSpPr>
            <a:spLocks noGrp="1" noChangeArrowheads="1"/>
          </p:cNvSpPr>
          <p:nvPr>
            <p:ph type="title"/>
          </p:nvPr>
        </p:nvSpPr>
        <p:spPr>
          <a:xfrm>
            <a:off x="838200" y="-95632"/>
            <a:ext cx="10515600" cy="1325563"/>
          </a:xfrm>
        </p:spPr>
        <p:txBody>
          <a:bodyPr>
            <a:normAutofit/>
          </a:bodyPr>
          <a:lstStyle/>
          <a:p>
            <a:pPr algn="ctr" eaLnBrk="1" hangingPunct="1"/>
            <a:r>
              <a:rPr lang="en-US" b="1" dirty="0"/>
              <a:t>Binning Methods for Data Smoothing</a:t>
            </a:r>
          </a:p>
        </p:txBody>
      </p:sp>
      <p:sp>
        <p:nvSpPr>
          <p:cNvPr id="27654" name="Rectangle 3"/>
          <p:cNvSpPr>
            <a:spLocks noGrp="1" noChangeArrowheads="1"/>
          </p:cNvSpPr>
          <p:nvPr>
            <p:ph type="body" idx="1"/>
          </p:nvPr>
        </p:nvSpPr>
        <p:spPr>
          <a:xfrm>
            <a:off x="533399" y="1229931"/>
            <a:ext cx="10515599" cy="5029200"/>
          </a:xfrm>
        </p:spPr>
        <p:txBody>
          <a:bodyPr>
            <a:normAutofit fontScale="92500" lnSpcReduction="10000"/>
          </a:bodyPr>
          <a:lstStyle/>
          <a:p>
            <a:pPr marL="0" indent="0" eaLnBrk="1" hangingPunct="1">
              <a:buNone/>
            </a:pPr>
            <a:r>
              <a:rPr lang="en-US" sz="2000" dirty="0">
                <a:highlight>
                  <a:srgbClr val="00FF00"/>
                </a:highlight>
              </a:rPr>
              <a:t>Sorted data for price (in dollars): </a:t>
            </a:r>
            <a:r>
              <a:rPr lang="en-US" sz="2000" dirty="0"/>
              <a:t>4, 8, 9, 15, 21, 21, 24, 25, 26, 28, 29, 34.</a:t>
            </a:r>
          </a:p>
          <a:p>
            <a:pPr marL="0" indent="0" eaLnBrk="1" hangingPunct="1">
              <a:buNone/>
            </a:pPr>
            <a:r>
              <a:rPr lang="en-US" sz="2000" dirty="0"/>
              <a:t>Initial data must be sorted.</a:t>
            </a:r>
          </a:p>
          <a:p>
            <a:pPr eaLnBrk="1" hangingPunct="1">
              <a:buFontTx/>
              <a:buNone/>
            </a:pPr>
            <a:r>
              <a:rPr lang="en-US" sz="2000" dirty="0"/>
              <a:t>*  Partition into equal-frequency (</a:t>
            </a:r>
            <a:r>
              <a:rPr lang="en-US" sz="2000" dirty="0" err="1"/>
              <a:t>equi</a:t>
            </a:r>
            <a:r>
              <a:rPr lang="en-US" sz="2000" dirty="0"/>
              <a:t>-depth) bins:</a:t>
            </a:r>
          </a:p>
          <a:p>
            <a:pPr eaLnBrk="1" hangingPunct="1">
              <a:buFontTx/>
              <a:buNone/>
            </a:pPr>
            <a:r>
              <a:rPr lang="en-US" sz="2000" dirty="0"/>
              <a:t>      - Bin 1: 4, 8, 9, 15</a:t>
            </a:r>
          </a:p>
          <a:p>
            <a:pPr eaLnBrk="1" hangingPunct="1">
              <a:buFontTx/>
              <a:buNone/>
            </a:pPr>
            <a:r>
              <a:rPr lang="en-US" sz="2000" dirty="0"/>
              <a:t>      - Bin 2: 21, 21, 24, 25</a:t>
            </a:r>
          </a:p>
          <a:p>
            <a:pPr eaLnBrk="1" hangingPunct="1">
              <a:buFontTx/>
              <a:buNone/>
            </a:pPr>
            <a:r>
              <a:rPr lang="en-US" sz="2000" dirty="0"/>
              <a:t>      - Bin 3: 26, 28, 29, 34</a:t>
            </a:r>
          </a:p>
          <a:p>
            <a:pPr eaLnBrk="1" hangingPunct="1">
              <a:buFontTx/>
              <a:buNone/>
            </a:pPr>
            <a:r>
              <a:rPr lang="en-US" sz="2000" dirty="0"/>
              <a:t>*  Smoothing by bin means:</a:t>
            </a:r>
          </a:p>
          <a:p>
            <a:pPr eaLnBrk="1" hangingPunct="1">
              <a:buFontTx/>
              <a:buNone/>
            </a:pPr>
            <a:r>
              <a:rPr lang="en-US" sz="2000" dirty="0"/>
              <a:t>      - Bin 1: 9, 9, 9, 9</a:t>
            </a:r>
          </a:p>
          <a:p>
            <a:pPr eaLnBrk="1" hangingPunct="1">
              <a:buFontTx/>
              <a:buNone/>
            </a:pPr>
            <a:r>
              <a:rPr lang="en-US" sz="2000" dirty="0"/>
              <a:t>      - Bin 2: 23, 23, 23, 23</a:t>
            </a:r>
          </a:p>
          <a:p>
            <a:pPr eaLnBrk="1" hangingPunct="1">
              <a:buFontTx/>
              <a:buNone/>
            </a:pPr>
            <a:r>
              <a:rPr lang="en-US" sz="2000" dirty="0"/>
              <a:t>      - Bin 3: 29, 29, 29, 29</a:t>
            </a:r>
          </a:p>
          <a:p>
            <a:pPr eaLnBrk="1" hangingPunct="1">
              <a:buFontTx/>
              <a:buNone/>
            </a:pPr>
            <a:r>
              <a:rPr lang="en-US" sz="2000" dirty="0"/>
              <a:t>*  Smoothing by bin boundaries:</a:t>
            </a:r>
          </a:p>
          <a:p>
            <a:pPr eaLnBrk="1" hangingPunct="1">
              <a:buFontTx/>
              <a:buNone/>
            </a:pPr>
            <a:r>
              <a:rPr lang="en-US" sz="2000" dirty="0"/>
              <a:t>      - Bin 1: 4, 4, 4, 15</a:t>
            </a:r>
          </a:p>
          <a:p>
            <a:pPr eaLnBrk="1" hangingPunct="1">
              <a:buFontTx/>
              <a:buNone/>
            </a:pPr>
            <a:r>
              <a:rPr lang="en-US" sz="2000" dirty="0"/>
              <a:t>      - Bin 2: 21, 21, 25, 25</a:t>
            </a:r>
          </a:p>
          <a:p>
            <a:pPr eaLnBrk="1" hangingPunct="1">
              <a:buFontTx/>
              <a:buNone/>
            </a:pPr>
            <a:r>
              <a:rPr lang="en-US" sz="2000" dirty="0"/>
              <a:t>      - Bin 3: 26, 26, 26, 34</a:t>
            </a:r>
          </a:p>
        </p:txBody>
      </p:sp>
    </p:spTree>
    <p:extLst>
      <p:ext uri="{BB962C8B-B14F-4D97-AF65-F5344CB8AC3E}">
        <p14:creationId xmlns:p14="http://schemas.microsoft.com/office/powerpoint/2010/main" val="1271226618"/>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Date Placeholder 3"/>
          <p:cNvSpPr>
            <a:spLocks noGrp="1"/>
          </p:cNvSpPr>
          <p:nvPr>
            <p:ph type="dt" sz="quarter" idx="10"/>
          </p:nvPr>
        </p:nvSpPr>
        <p:spPr>
          <a:noFill/>
        </p:spPr>
        <p:txBody>
          <a:bodyPr/>
          <a:lstStyle/>
          <a:p>
            <a:fld id="{917C1691-6E02-43D4-8710-7A83AE110655}" type="datetime4">
              <a:rPr lang="en-US" smtClean="0"/>
              <a:t>February 25, 2022</a:t>
            </a:fld>
            <a:endParaRPr lang="en-US"/>
          </a:p>
        </p:txBody>
      </p:sp>
      <p:sp>
        <p:nvSpPr>
          <p:cNvPr id="26628" name="Slide Number Placeholder 5"/>
          <p:cNvSpPr>
            <a:spLocks noGrp="1"/>
          </p:cNvSpPr>
          <p:nvPr>
            <p:ph type="sldNum" sz="quarter" idx="12"/>
          </p:nvPr>
        </p:nvSpPr>
        <p:spPr>
          <a:noFill/>
        </p:spPr>
        <p:txBody>
          <a:bodyPr/>
          <a:lstStyle/>
          <a:p>
            <a:fld id="{24ECAF6F-46E0-4C37-BF40-F82CC67B06CA}" type="slidenum">
              <a:rPr lang="en-US"/>
              <a:pPr/>
              <a:t>22</a:t>
            </a:fld>
            <a:endParaRPr lang="en-US"/>
          </a:p>
        </p:txBody>
      </p:sp>
      <p:sp>
        <p:nvSpPr>
          <p:cNvPr id="26629" name="Rectangle 1026"/>
          <p:cNvSpPr>
            <a:spLocks noGrp="1" noChangeArrowheads="1"/>
          </p:cNvSpPr>
          <p:nvPr>
            <p:ph type="title"/>
          </p:nvPr>
        </p:nvSpPr>
        <p:spPr/>
        <p:txBody>
          <a:bodyPr/>
          <a:lstStyle/>
          <a:p>
            <a:pPr eaLnBrk="1" hangingPunct="1"/>
            <a:r>
              <a:rPr lang="en-US" sz="3200" dirty="0"/>
              <a:t>Data Smoothening by Three Point Summary</a:t>
            </a:r>
            <a:endParaRPr lang="en-US" dirty="0"/>
          </a:p>
        </p:txBody>
      </p:sp>
      <p:sp>
        <p:nvSpPr>
          <p:cNvPr id="26630" name="Rectangle 1027"/>
          <p:cNvSpPr>
            <a:spLocks noGrp="1" noChangeArrowheads="1"/>
          </p:cNvSpPr>
          <p:nvPr>
            <p:ph type="body" idx="1"/>
          </p:nvPr>
        </p:nvSpPr>
        <p:spPr>
          <a:xfrm>
            <a:off x="1828800" y="1295400"/>
            <a:ext cx="8458200" cy="5181600"/>
          </a:xfrm>
        </p:spPr>
        <p:txBody>
          <a:bodyPr>
            <a:normAutofit/>
          </a:bodyPr>
          <a:lstStyle/>
          <a:p>
            <a:pPr eaLnBrk="1" hangingPunct="1">
              <a:lnSpc>
                <a:spcPct val="150000"/>
              </a:lnSpc>
            </a:pPr>
            <a:r>
              <a:rPr lang="en-US" sz="2000" dirty="0"/>
              <a:t>For any Instance ‘I’, the formula for three point moving average is calculated as follows : </a:t>
            </a:r>
          </a:p>
          <a:p>
            <a:pPr>
              <a:lnSpc>
                <a:spcPct val="150000"/>
              </a:lnSpc>
              <a:buNone/>
            </a:pPr>
            <a:r>
              <a:rPr lang="en-US" sz="2000" dirty="0"/>
              <a:t>                     =  X</a:t>
            </a:r>
            <a:r>
              <a:rPr lang="en-US" sz="2000" baseline="-25000" dirty="0"/>
              <a:t>I-1  </a:t>
            </a:r>
            <a:r>
              <a:rPr lang="en-US" sz="2000" dirty="0"/>
              <a:t> </a:t>
            </a:r>
            <a:r>
              <a:rPr lang="en-US" sz="2000" baseline="-25000" dirty="0"/>
              <a:t> </a:t>
            </a:r>
            <a:r>
              <a:rPr lang="en-US" sz="2000" dirty="0"/>
              <a:t> + X</a:t>
            </a:r>
            <a:r>
              <a:rPr lang="en-US" sz="2000" baseline="-25000" dirty="0"/>
              <a:t>I  </a:t>
            </a:r>
            <a:r>
              <a:rPr lang="en-US" sz="2000" dirty="0"/>
              <a:t> + X</a:t>
            </a:r>
            <a:r>
              <a:rPr lang="en-US" sz="2000" baseline="-25000" dirty="0"/>
              <a:t>I+1  </a:t>
            </a:r>
            <a:r>
              <a:rPr lang="en-US" sz="2000" dirty="0"/>
              <a:t> /  3</a:t>
            </a:r>
            <a:endParaRPr lang="en-US" sz="2000" baseline="-25000" dirty="0">
              <a:solidFill>
                <a:srgbClr val="39513E"/>
              </a:solidFill>
            </a:endParaRPr>
          </a:p>
          <a:p>
            <a:pPr eaLnBrk="1" hangingPunct="1">
              <a:lnSpc>
                <a:spcPct val="150000"/>
              </a:lnSpc>
            </a:pPr>
            <a:r>
              <a:rPr lang="en-US" sz="2000" dirty="0"/>
              <a:t>Consider the following data set : 3,4,7,2,14,0,21,9,1,5</a:t>
            </a:r>
          </a:p>
          <a:p>
            <a:pPr eaLnBrk="1" hangingPunct="1">
              <a:lnSpc>
                <a:spcPct val="150000"/>
              </a:lnSpc>
            </a:pPr>
            <a:r>
              <a:rPr lang="en-US" sz="2000" dirty="0"/>
              <a:t>The data set would be changed as 3, 4.67,4.33,7.67,5.33,11.67,10,10.33,5,5</a:t>
            </a:r>
          </a:p>
        </p:txBody>
      </p:sp>
      <p:graphicFrame>
        <p:nvGraphicFramePr>
          <p:cNvPr id="180227" name="Object 3"/>
          <p:cNvGraphicFramePr>
            <a:graphicFrameLocks noChangeAspect="1"/>
          </p:cNvGraphicFramePr>
          <p:nvPr/>
        </p:nvGraphicFramePr>
        <p:xfrm>
          <a:off x="2667000" y="2362201"/>
          <a:ext cx="381000" cy="534987"/>
        </p:xfrm>
        <a:graphic>
          <a:graphicData uri="http://schemas.openxmlformats.org/presentationml/2006/ole">
            <mc:AlternateContent xmlns:mc="http://schemas.openxmlformats.org/markup-compatibility/2006">
              <mc:Choice xmlns:v="urn:schemas-microsoft-com:vml" Requires="v">
                <p:oleObj spid="_x0000_s5302" name="Equation" r:id="rId3" imgW="177480" imgH="203040" progId="Equation.DSMT4">
                  <p:embed/>
                </p:oleObj>
              </mc:Choice>
              <mc:Fallback>
                <p:oleObj name="Equation" r:id="rId3" imgW="177480" imgH="20304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7000" y="2362201"/>
                        <a:ext cx="381000" cy="5349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398568539"/>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dirty="0"/>
              <a:t>Try it out</a:t>
            </a:r>
          </a:p>
        </p:txBody>
      </p:sp>
      <p:sp>
        <p:nvSpPr>
          <p:cNvPr id="4" name="Date Placeholder 3"/>
          <p:cNvSpPr>
            <a:spLocks noGrp="1"/>
          </p:cNvSpPr>
          <p:nvPr>
            <p:ph type="dt" sz="half" idx="10"/>
          </p:nvPr>
        </p:nvSpPr>
        <p:spPr/>
        <p:txBody>
          <a:bodyPr/>
          <a:lstStyle/>
          <a:p>
            <a:fld id="{C813B25B-7B2E-4FA6-9D96-B061ABEB2E19}" type="datetime4">
              <a:rPr lang="en-US" smtClean="0"/>
              <a:t>February 25, 2022</a:t>
            </a:fld>
            <a:endParaRPr lang="en-IN"/>
          </a:p>
        </p:txBody>
      </p:sp>
      <p:sp>
        <p:nvSpPr>
          <p:cNvPr id="5" name="Slide Number Placeholder 4"/>
          <p:cNvSpPr>
            <a:spLocks noGrp="1"/>
          </p:cNvSpPr>
          <p:nvPr>
            <p:ph type="sldNum" sz="quarter" idx="12"/>
          </p:nvPr>
        </p:nvSpPr>
        <p:spPr/>
        <p:txBody>
          <a:bodyPr/>
          <a:lstStyle/>
          <a:p>
            <a:fld id="{675EDB7F-48D0-4D1B-B252-2E4EBFB64C6A}" type="slidenum">
              <a:rPr lang="en-IN" smtClean="0"/>
              <a:t>23</a:t>
            </a:fld>
            <a:endParaRPr lang="en-IN"/>
          </a:p>
        </p:txBody>
      </p:sp>
      <p:pic>
        <p:nvPicPr>
          <p:cNvPr id="6" name="Picture 5"/>
          <p:cNvPicPr>
            <a:picLocks noChangeAspect="1"/>
          </p:cNvPicPr>
          <p:nvPr/>
        </p:nvPicPr>
        <p:blipFill>
          <a:blip r:embed="rId2"/>
          <a:stretch>
            <a:fillRect/>
          </a:stretch>
        </p:blipFill>
        <p:spPr>
          <a:xfrm>
            <a:off x="145774" y="2441370"/>
            <a:ext cx="11900452" cy="1946476"/>
          </a:xfrm>
          <a:prstGeom prst="rect">
            <a:avLst/>
          </a:prstGeom>
        </p:spPr>
      </p:pic>
    </p:spTree>
    <p:extLst>
      <p:ext uri="{BB962C8B-B14F-4D97-AF65-F5344CB8AC3E}">
        <p14:creationId xmlns:p14="http://schemas.microsoft.com/office/powerpoint/2010/main" val="15229305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C813B25B-7B2E-4FA6-9D96-B061ABEB2E19}" type="datetime4">
              <a:rPr lang="en-US" smtClean="0"/>
              <a:t>February 25, 2022</a:t>
            </a:fld>
            <a:endParaRPr lang="en-IN"/>
          </a:p>
        </p:txBody>
      </p:sp>
      <p:sp>
        <p:nvSpPr>
          <p:cNvPr id="5" name="Slide Number Placeholder 4"/>
          <p:cNvSpPr>
            <a:spLocks noGrp="1"/>
          </p:cNvSpPr>
          <p:nvPr>
            <p:ph type="sldNum" sz="quarter" idx="12"/>
          </p:nvPr>
        </p:nvSpPr>
        <p:spPr/>
        <p:txBody>
          <a:bodyPr/>
          <a:lstStyle/>
          <a:p>
            <a:fld id="{675EDB7F-48D0-4D1B-B252-2E4EBFB64C6A}" type="slidenum">
              <a:rPr lang="en-IN" smtClean="0"/>
              <a:t>24</a:t>
            </a:fld>
            <a:endParaRPr lang="en-IN"/>
          </a:p>
        </p:txBody>
      </p:sp>
      <p:pic>
        <p:nvPicPr>
          <p:cNvPr id="6" name="Picture 5"/>
          <p:cNvPicPr>
            <a:picLocks noChangeAspect="1"/>
          </p:cNvPicPr>
          <p:nvPr/>
        </p:nvPicPr>
        <p:blipFill>
          <a:blip r:embed="rId2"/>
          <a:stretch>
            <a:fillRect/>
          </a:stretch>
        </p:blipFill>
        <p:spPr>
          <a:xfrm>
            <a:off x="534033" y="1285188"/>
            <a:ext cx="11123933" cy="4068690"/>
          </a:xfrm>
          <a:prstGeom prst="rect">
            <a:avLst/>
          </a:prstGeom>
        </p:spPr>
      </p:pic>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09AE38F8-ECAD-2D48-A344-C335062F25E0}"/>
                  </a:ext>
                </a:extLst>
              </p14:cNvPr>
              <p14:cNvContentPartPr/>
              <p14:nvPr/>
            </p14:nvContentPartPr>
            <p14:xfrm>
              <a:off x="1984456" y="2004071"/>
              <a:ext cx="475200" cy="1685880"/>
            </p14:xfrm>
          </p:contentPart>
        </mc:Choice>
        <mc:Fallback xmlns="">
          <p:pic>
            <p:nvPicPr>
              <p:cNvPr id="7" name="Ink 6">
                <a:extLst>
                  <a:ext uri="{FF2B5EF4-FFF2-40B4-BE49-F238E27FC236}">
                    <a16:creationId xmlns:a16="http://schemas.microsoft.com/office/drawing/2014/main" id="{09AE38F8-ECAD-2D48-A344-C335062F25E0}"/>
                  </a:ext>
                </a:extLst>
              </p:cNvPr>
              <p:cNvPicPr/>
              <p:nvPr/>
            </p:nvPicPr>
            <p:blipFill>
              <a:blip r:embed="rId4"/>
              <a:stretch>
                <a:fillRect/>
              </a:stretch>
            </p:blipFill>
            <p:spPr>
              <a:xfrm>
                <a:off x="1968976" y="1988591"/>
                <a:ext cx="505800" cy="17164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E0CF9E67-E116-C346-A9C2-DDA6676DF4DA}"/>
                  </a:ext>
                </a:extLst>
              </p14:cNvPr>
              <p14:cNvContentPartPr/>
              <p14:nvPr/>
            </p14:nvContentPartPr>
            <p14:xfrm>
              <a:off x="1790776" y="2551991"/>
              <a:ext cx="920160" cy="1807200"/>
            </p14:xfrm>
          </p:contentPart>
        </mc:Choice>
        <mc:Fallback xmlns="">
          <p:pic>
            <p:nvPicPr>
              <p:cNvPr id="8" name="Ink 7">
                <a:extLst>
                  <a:ext uri="{FF2B5EF4-FFF2-40B4-BE49-F238E27FC236}">
                    <a16:creationId xmlns:a16="http://schemas.microsoft.com/office/drawing/2014/main" id="{E0CF9E67-E116-C346-A9C2-DDA6676DF4DA}"/>
                  </a:ext>
                </a:extLst>
              </p:cNvPr>
              <p:cNvPicPr/>
              <p:nvPr/>
            </p:nvPicPr>
            <p:blipFill>
              <a:blip r:embed="rId6"/>
              <a:stretch>
                <a:fillRect/>
              </a:stretch>
            </p:blipFill>
            <p:spPr>
              <a:xfrm>
                <a:off x="1775656" y="2536871"/>
                <a:ext cx="950760" cy="18374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1" name="Ink 10">
                <a:extLst>
                  <a:ext uri="{FF2B5EF4-FFF2-40B4-BE49-F238E27FC236}">
                    <a16:creationId xmlns:a16="http://schemas.microsoft.com/office/drawing/2014/main" id="{14DF594B-5AF1-CD43-8CF9-D8AC0B9B5578}"/>
                  </a:ext>
                </a:extLst>
              </p14:cNvPr>
              <p14:cNvContentPartPr/>
              <p14:nvPr/>
            </p14:nvContentPartPr>
            <p14:xfrm>
              <a:off x="1621576" y="3191711"/>
              <a:ext cx="1193040" cy="1778400"/>
            </p14:xfrm>
          </p:contentPart>
        </mc:Choice>
        <mc:Fallback xmlns="">
          <p:pic>
            <p:nvPicPr>
              <p:cNvPr id="11" name="Ink 10">
                <a:extLst>
                  <a:ext uri="{FF2B5EF4-FFF2-40B4-BE49-F238E27FC236}">
                    <a16:creationId xmlns:a16="http://schemas.microsoft.com/office/drawing/2014/main" id="{14DF594B-5AF1-CD43-8CF9-D8AC0B9B5578}"/>
                  </a:ext>
                </a:extLst>
              </p:cNvPr>
              <p:cNvPicPr/>
              <p:nvPr/>
            </p:nvPicPr>
            <p:blipFill>
              <a:blip r:embed="rId8"/>
              <a:stretch>
                <a:fillRect/>
              </a:stretch>
            </p:blipFill>
            <p:spPr>
              <a:xfrm>
                <a:off x="1606456" y="3176591"/>
                <a:ext cx="1223280" cy="1809000"/>
              </a:xfrm>
              <a:prstGeom prst="rect">
                <a:avLst/>
              </a:prstGeom>
            </p:spPr>
          </p:pic>
        </mc:Fallback>
      </mc:AlternateContent>
      <p:grpSp>
        <p:nvGrpSpPr>
          <p:cNvPr id="19" name="Group 18">
            <a:extLst>
              <a:ext uri="{FF2B5EF4-FFF2-40B4-BE49-F238E27FC236}">
                <a16:creationId xmlns:a16="http://schemas.microsoft.com/office/drawing/2014/main" id="{B53C763B-9B64-C942-B70B-F6000DCCA163}"/>
              </a:ext>
            </a:extLst>
          </p:cNvPr>
          <p:cNvGrpSpPr/>
          <p:nvPr/>
        </p:nvGrpSpPr>
        <p:grpSpPr>
          <a:xfrm>
            <a:off x="2812096" y="3906671"/>
            <a:ext cx="264240" cy="271080"/>
            <a:chOff x="2812096" y="3906671"/>
            <a:chExt cx="264240" cy="271080"/>
          </a:xfrm>
        </p:grpSpPr>
        <mc:AlternateContent xmlns:mc="http://schemas.openxmlformats.org/markup-compatibility/2006" xmlns:p14="http://schemas.microsoft.com/office/powerpoint/2010/main">
          <mc:Choice Requires="p14">
            <p:contentPart p14:bwMode="auto" r:id="rId9">
              <p14:nvContentPartPr>
                <p14:cNvPr id="16" name="Ink 15">
                  <a:extLst>
                    <a:ext uri="{FF2B5EF4-FFF2-40B4-BE49-F238E27FC236}">
                      <a16:creationId xmlns:a16="http://schemas.microsoft.com/office/drawing/2014/main" id="{BA413D27-7BD0-A94D-B9DE-AA8F96EDD919}"/>
                    </a:ext>
                  </a:extLst>
                </p14:cNvPr>
                <p14:cNvContentPartPr/>
                <p14:nvPr/>
              </p14:nvContentPartPr>
              <p14:xfrm>
                <a:off x="2812096" y="3968231"/>
                <a:ext cx="149760" cy="10800"/>
              </p14:xfrm>
            </p:contentPart>
          </mc:Choice>
          <mc:Fallback xmlns="">
            <p:pic>
              <p:nvPicPr>
                <p:cNvPr id="16" name="Ink 15">
                  <a:extLst>
                    <a:ext uri="{FF2B5EF4-FFF2-40B4-BE49-F238E27FC236}">
                      <a16:creationId xmlns:a16="http://schemas.microsoft.com/office/drawing/2014/main" id="{BA413D27-7BD0-A94D-B9DE-AA8F96EDD919}"/>
                    </a:ext>
                  </a:extLst>
                </p:cNvPr>
                <p:cNvPicPr/>
                <p:nvPr/>
              </p:nvPicPr>
              <p:blipFill>
                <a:blip r:embed="rId10"/>
                <a:stretch>
                  <a:fillRect/>
                </a:stretch>
              </p:blipFill>
              <p:spPr>
                <a:xfrm>
                  <a:off x="2796616" y="3953111"/>
                  <a:ext cx="180360" cy="410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7" name="Ink 16">
                  <a:extLst>
                    <a:ext uri="{FF2B5EF4-FFF2-40B4-BE49-F238E27FC236}">
                      <a16:creationId xmlns:a16="http://schemas.microsoft.com/office/drawing/2014/main" id="{277DA118-2722-804C-B8DA-4F588941A954}"/>
                    </a:ext>
                  </a:extLst>
                </p14:cNvPr>
                <p14:cNvContentPartPr/>
                <p14:nvPr/>
              </p14:nvContentPartPr>
              <p14:xfrm>
                <a:off x="2812096" y="4015031"/>
                <a:ext cx="177480" cy="20880"/>
              </p14:xfrm>
            </p:contentPart>
          </mc:Choice>
          <mc:Fallback xmlns="">
            <p:pic>
              <p:nvPicPr>
                <p:cNvPr id="17" name="Ink 16">
                  <a:extLst>
                    <a:ext uri="{FF2B5EF4-FFF2-40B4-BE49-F238E27FC236}">
                      <a16:creationId xmlns:a16="http://schemas.microsoft.com/office/drawing/2014/main" id="{277DA118-2722-804C-B8DA-4F588941A954}"/>
                    </a:ext>
                  </a:extLst>
                </p:cNvPr>
                <p:cNvPicPr/>
                <p:nvPr/>
              </p:nvPicPr>
              <p:blipFill>
                <a:blip r:embed="rId12"/>
                <a:stretch>
                  <a:fillRect/>
                </a:stretch>
              </p:blipFill>
              <p:spPr>
                <a:xfrm>
                  <a:off x="2796616" y="3999911"/>
                  <a:ext cx="207720" cy="514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8" name="Ink 17">
                  <a:extLst>
                    <a:ext uri="{FF2B5EF4-FFF2-40B4-BE49-F238E27FC236}">
                      <a16:creationId xmlns:a16="http://schemas.microsoft.com/office/drawing/2014/main" id="{500F8676-468E-B24D-900E-BEA2CA47C410}"/>
                    </a:ext>
                  </a:extLst>
                </p14:cNvPr>
                <p14:cNvContentPartPr/>
                <p14:nvPr/>
              </p14:nvContentPartPr>
              <p14:xfrm>
                <a:off x="2853856" y="3906671"/>
                <a:ext cx="222480" cy="271080"/>
              </p14:xfrm>
            </p:contentPart>
          </mc:Choice>
          <mc:Fallback xmlns="">
            <p:pic>
              <p:nvPicPr>
                <p:cNvPr id="18" name="Ink 17">
                  <a:extLst>
                    <a:ext uri="{FF2B5EF4-FFF2-40B4-BE49-F238E27FC236}">
                      <a16:creationId xmlns:a16="http://schemas.microsoft.com/office/drawing/2014/main" id="{500F8676-468E-B24D-900E-BEA2CA47C410}"/>
                    </a:ext>
                  </a:extLst>
                </p:cNvPr>
                <p:cNvPicPr/>
                <p:nvPr/>
              </p:nvPicPr>
              <p:blipFill>
                <a:blip r:embed="rId14"/>
                <a:stretch>
                  <a:fillRect/>
                </a:stretch>
              </p:blipFill>
              <p:spPr>
                <a:xfrm>
                  <a:off x="2838376" y="3891191"/>
                  <a:ext cx="252720" cy="301320"/>
                </a:xfrm>
                <a:prstGeom prst="rect">
                  <a:avLst/>
                </a:prstGeom>
              </p:spPr>
            </p:pic>
          </mc:Fallback>
        </mc:AlternateContent>
      </p:grpSp>
      <p:grpSp>
        <p:nvGrpSpPr>
          <p:cNvPr id="22" name="Group 21">
            <a:extLst>
              <a:ext uri="{FF2B5EF4-FFF2-40B4-BE49-F238E27FC236}">
                <a16:creationId xmlns:a16="http://schemas.microsoft.com/office/drawing/2014/main" id="{1F1CB539-1757-6041-9EA9-11817EECE176}"/>
              </a:ext>
            </a:extLst>
          </p:cNvPr>
          <p:cNvGrpSpPr/>
          <p:nvPr/>
        </p:nvGrpSpPr>
        <p:grpSpPr>
          <a:xfrm>
            <a:off x="2337256" y="2247071"/>
            <a:ext cx="778320" cy="580680"/>
            <a:chOff x="2337256" y="2247071"/>
            <a:chExt cx="778320" cy="580680"/>
          </a:xfrm>
        </p:grpSpPr>
        <mc:AlternateContent xmlns:mc="http://schemas.openxmlformats.org/markup-compatibility/2006" xmlns:p14="http://schemas.microsoft.com/office/powerpoint/2010/main">
          <mc:Choice Requires="p14">
            <p:contentPart p14:bwMode="auto" r:id="rId15">
              <p14:nvContentPartPr>
                <p14:cNvPr id="20" name="Ink 19">
                  <a:extLst>
                    <a:ext uri="{FF2B5EF4-FFF2-40B4-BE49-F238E27FC236}">
                      <a16:creationId xmlns:a16="http://schemas.microsoft.com/office/drawing/2014/main" id="{59E3C822-6CCC-4347-B6D5-682461D76885}"/>
                    </a:ext>
                  </a:extLst>
                </p14:cNvPr>
                <p14:cNvContentPartPr/>
                <p14:nvPr/>
              </p14:nvContentPartPr>
              <p14:xfrm>
                <a:off x="2337256" y="2247071"/>
                <a:ext cx="750960" cy="426240"/>
              </p14:xfrm>
            </p:contentPart>
          </mc:Choice>
          <mc:Fallback xmlns="">
            <p:pic>
              <p:nvPicPr>
                <p:cNvPr id="20" name="Ink 19">
                  <a:extLst>
                    <a:ext uri="{FF2B5EF4-FFF2-40B4-BE49-F238E27FC236}">
                      <a16:creationId xmlns:a16="http://schemas.microsoft.com/office/drawing/2014/main" id="{59E3C822-6CCC-4347-B6D5-682461D76885}"/>
                    </a:ext>
                  </a:extLst>
                </p:cNvPr>
                <p:cNvPicPr/>
                <p:nvPr/>
              </p:nvPicPr>
              <p:blipFill>
                <a:blip r:embed="rId16"/>
                <a:stretch>
                  <a:fillRect/>
                </a:stretch>
              </p:blipFill>
              <p:spPr>
                <a:xfrm>
                  <a:off x="2321776" y="2231951"/>
                  <a:ext cx="781560" cy="4568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1" name="Ink 20">
                  <a:extLst>
                    <a:ext uri="{FF2B5EF4-FFF2-40B4-BE49-F238E27FC236}">
                      <a16:creationId xmlns:a16="http://schemas.microsoft.com/office/drawing/2014/main" id="{F4A4D827-890C-F449-97CC-F186E43725F8}"/>
                    </a:ext>
                  </a:extLst>
                </p14:cNvPr>
                <p14:cNvContentPartPr/>
                <p14:nvPr/>
              </p14:nvContentPartPr>
              <p14:xfrm>
                <a:off x="2950336" y="2557751"/>
                <a:ext cx="165240" cy="270000"/>
              </p14:xfrm>
            </p:contentPart>
          </mc:Choice>
          <mc:Fallback xmlns="">
            <p:pic>
              <p:nvPicPr>
                <p:cNvPr id="21" name="Ink 20">
                  <a:extLst>
                    <a:ext uri="{FF2B5EF4-FFF2-40B4-BE49-F238E27FC236}">
                      <a16:creationId xmlns:a16="http://schemas.microsoft.com/office/drawing/2014/main" id="{F4A4D827-890C-F449-97CC-F186E43725F8}"/>
                    </a:ext>
                  </a:extLst>
                </p:cNvPr>
                <p:cNvPicPr/>
                <p:nvPr/>
              </p:nvPicPr>
              <p:blipFill>
                <a:blip r:embed="rId18"/>
                <a:stretch>
                  <a:fillRect/>
                </a:stretch>
              </p:blipFill>
              <p:spPr>
                <a:xfrm>
                  <a:off x="2935216" y="2542631"/>
                  <a:ext cx="195840" cy="300240"/>
                </a:xfrm>
                <a:prstGeom prst="rect">
                  <a:avLst/>
                </a:prstGeom>
              </p:spPr>
            </p:pic>
          </mc:Fallback>
        </mc:AlternateContent>
      </p:grpSp>
      <p:grpSp>
        <p:nvGrpSpPr>
          <p:cNvPr id="25" name="Group 24">
            <a:extLst>
              <a:ext uri="{FF2B5EF4-FFF2-40B4-BE49-F238E27FC236}">
                <a16:creationId xmlns:a16="http://schemas.microsoft.com/office/drawing/2014/main" id="{A9C80586-3897-C142-AE54-A8980B76235C}"/>
              </a:ext>
            </a:extLst>
          </p:cNvPr>
          <p:cNvGrpSpPr/>
          <p:nvPr/>
        </p:nvGrpSpPr>
        <p:grpSpPr>
          <a:xfrm>
            <a:off x="2637136" y="2822711"/>
            <a:ext cx="546480" cy="666360"/>
            <a:chOff x="2637136" y="2822711"/>
            <a:chExt cx="546480" cy="666360"/>
          </a:xfrm>
        </p:grpSpPr>
        <mc:AlternateContent xmlns:mc="http://schemas.openxmlformats.org/markup-compatibility/2006" xmlns:p14="http://schemas.microsoft.com/office/powerpoint/2010/main">
          <mc:Choice Requires="p14">
            <p:contentPart p14:bwMode="auto" r:id="rId19">
              <p14:nvContentPartPr>
                <p14:cNvPr id="23" name="Ink 22">
                  <a:extLst>
                    <a:ext uri="{FF2B5EF4-FFF2-40B4-BE49-F238E27FC236}">
                      <a16:creationId xmlns:a16="http://schemas.microsoft.com/office/drawing/2014/main" id="{2FCE04E1-1399-D24D-A1BE-E2EA26E961CB}"/>
                    </a:ext>
                  </a:extLst>
                </p14:cNvPr>
                <p14:cNvContentPartPr/>
                <p14:nvPr/>
              </p14:nvContentPartPr>
              <p14:xfrm>
                <a:off x="2637136" y="2822711"/>
                <a:ext cx="498240" cy="517680"/>
              </p14:xfrm>
            </p:contentPart>
          </mc:Choice>
          <mc:Fallback xmlns="">
            <p:pic>
              <p:nvPicPr>
                <p:cNvPr id="23" name="Ink 22">
                  <a:extLst>
                    <a:ext uri="{FF2B5EF4-FFF2-40B4-BE49-F238E27FC236}">
                      <a16:creationId xmlns:a16="http://schemas.microsoft.com/office/drawing/2014/main" id="{2FCE04E1-1399-D24D-A1BE-E2EA26E961CB}"/>
                    </a:ext>
                  </a:extLst>
                </p:cNvPr>
                <p:cNvPicPr/>
                <p:nvPr/>
              </p:nvPicPr>
              <p:blipFill>
                <a:blip r:embed="rId20"/>
                <a:stretch>
                  <a:fillRect/>
                </a:stretch>
              </p:blipFill>
              <p:spPr>
                <a:xfrm>
                  <a:off x="2622016" y="2807591"/>
                  <a:ext cx="528840" cy="54828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4" name="Ink 23">
                  <a:extLst>
                    <a:ext uri="{FF2B5EF4-FFF2-40B4-BE49-F238E27FC236}">
                      <a16:creationId xmlns:a16="http://schemas.microsoft.com/office/drawing/2014/main" id="{775477A0-D075-0143-BCD1-9E52AF8BA393}"/>
                    </a:ext>
                  </a:extLst>
                </p14:cNvPr>
                <p14:cNvContentPartPr/>
                <p14:nvPr/>
              </p14:nvContentPartPr>
              <p14:xfrm>
                <a:off x="3055816" y="3243191"/>
                <a:ext cx="127800" cy="245880"/>
              </p14:xfrm>
            </p:contentPart>
          </mc:Choice>
          <mc:Fallback xmlns="">
            <p:pic>
              <p:nvPicPr>
                <p:cNvPr id="24" name="Ink 23">
                  <a:extLst>
                    <a:ext uri="{FF2B5EF4-FFF2-40B4-BE49-F238E27FC236}">
                      <a16:creationId xmlns:a16="http://schemas.microsoft.com/office/drawing/2014/main" id="{775477A0-D075-0143-BCD1-9E52AF8BA393}"/>
                    </a:ext>
                  </a:extLst>
                </p:cNvPr>
                <p:cNvPicPr/>
                <p:nvPr/>
              </p:nvPicPr>
              <p:blipFill>
                <a:blip r:embed="rId22"/>
                <a:stretch>
                  <a:fillRect/>
                </a:stretch>
              </p:blipFill>
              <p:spPr>
                <a:xfrm>
                  <a:off x="3040696" y="3227711"/>
                  <a:ext cx="158400" cy="2764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3">
            <p14:nvContentPartPr>
              <p14:cNvPr id="29" name="Ink 28">
                <a:extLst>
                  <a:ext uri="{FF2B5EF4-FFF2-40B4-BE49-F238E27FC236}">
                    <a16:creationId xmlns:a16="http://schemas.microsoft.com/office/drawing/2014/main" id="{19F37FD7-D183-134A-A8EF-98941FCA82A8}"/>
                  </a:ext>
                </a:extLst>
              </p14:cNvPr>
              <p14:cNvContentPartPr/>
              <p14:nvPr/>
            </p14:nvContentPartPr>
            <p14:xfrm>
              <a:off x="7465096" y="2010911"/>
              <a:ext cx="565560" cy="595440"/>
            </p14:xfrm>
          </p:contentPart>
        </mc:Choice>
        <mc:Fallback xmlns="">
          <p:pic>
            <p:nvPicPr>
              <p:cNvPr id="29" name="Ink 28">
                <a:extLst>
                  <a:ext uri="{FF2B5EF4-FFF2-40B4-BE49-F238E27FC236}">
                    <a16:creationId xmlns:a16="http://schemas.microsoft.com/office/drawing/2014/main" id="{19F37FD7-D183-134A-A8EF-98941FCA82A8}"/>
                  </a:ext>
                </a:extLst>
              </p:cNvPr>
              <p:cNvPicPr/>
              <p:nvPr/>
            </p:nvPicPr>
            <p:blipFill>
              <a:blip r:embed="rId24"/>
              <a:stretch>
                <a:fillRect/>
              </a:stretch>
            </p:blipFill>
            <p:spPr>
              <a:xfrm>
                <a:off x="7449616" y="1995431"/>
                <a:ext cx="595800" cy="626040"/>
              </a:xfrm>
              <a:prstGeom prst="rect">
                <a:avLst/>
              </a:prstGeom>
            </p:spPr>
          </p:pic>
        </mc:Fallback>
      </mc:AlternateContent>
      <p:grpSp>
        <p:nvGrpSpPr>
          <p:cNvPr id="34" name="Group 33">
            <a:extLst>
              <a:ext uri="{FF2B5EF4-FFF2-40B4-BE49-F238E27FC236}">
                <a16:creationId xmlns:a16="http://schemas.microsoft.com/office/drawing/2014/main" id="{E36037B2-679E-9146-951A-F62DE60E9097}"/>
              </a:ext>
            </a:extLst>
          </p:cNvPr>
          <p:cNvGrpSpPr/>
          <p:nvPr/>
        </p:nvGrpSpPr>
        <p:grpSpPr>
          <a:xfrm>
            <a:off x="1998136" y="3853031"/>
            <a:ext cx="1108800" cy="1140120"/>
            <a:chOff x="1998136" y="3853031"/>
            <a:chExt cx="1108800" cy="1140120"/>
          </a:xfrm>
        </p:grpSpPr>
        <mc:AlternateContent xmlns:mc="http://schemas.openxmlformats.org/markup-compatibility/2006" xmlns:p14="http://schemas.microsoft.com/office/powerpoint/2010/main">
          <mc:Choice Requires="p14">
            <p:contentPart p14:bwMode="auto" r:id="rId25">
              <p14:nvContentPartPr>
                <p14:cNvPr id="26" name="Ink 25">
                  <a:extLst>
                    <a:ext uri="{FF2B5EF4-FFF2-40B4-BE49-F238E27FC236}">
                      <a16:creationId xmlns:a16="http://schemas.microsoft.com/office/drawing/2014/main" id="{CBBBFA83-D289-8448-9CA4-79F0236E93C3}"/>
                    </a:ext>
                  </a:extLst>
                </p14:cNvPr>
                <p14:cNvContentPartPr/>
                <p14:nvPr/>
              </p14:nvContentPartPr>
              <p14:xfrm>
                <a:off x="2019016" y="4498151"/>
                <a:ext cx="462600" cy="495000"/>
              </p14:xfrm>
            </p:contentPart>
          </mc:Choice>
          <mc:Fallback xmlns="">
            <p:pic>
              <p:nvPicPr>
                <p:cNvPr id="26" name="Ink 25">
                  <a:extLst>
                    <a:ext uri="{FF2B5EF4-FFF2-40B4-BE49-F238E27FC236}">
                      <a16:creationId xmlns:a16="http://schemas.microsoft.com/office/drawing/2014/main" id="{CBBBFA83-D289-8448-9CA4-79F0236E93C3}"/>
                    </a:ext>
                  </a:extLst>
                </p:cNvPr>
                <p:cNvPicPr/>
                <p:nvPr/>
              </p:nvPicPr>
              <p:blipFill>
                <a:blip r:embed="rId26"/>
                <a:stretch>
                  <a:fillRect/>
                </a:stretch>
              </p:blipFill>
              <p:spPr>
                <a:xfrm>
                  <a:off x="2003536" y="4483031"/>
                  <a:ext cx="493200" cy="5256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7" name="Ink 26">
                  <a:extLst>
                    <a:ext uri="{FF2B5EF4-FFF2-40B4-BE49-F238E27FC236}">
                      <a16:creationId xmlns:a16="http://schemas.microsoft.com/office/drawing/2014/main" id="{9E1B9ED9-F62A-6A49-8A67-49E9C2E38E3F}"/>
                    </a:ext>
                  </a:extLst>
                </p14:cNvPr>
                <p14:cNvContentPartPr/>
                <p14:nvPr/>
              </p14:nvContentPartPr>
              <p14:xfrm>
                <a:off x="1998136" y="3853031"/>
                <a:ext cx="446760" cy="585720"/>
              </p14:xfrm>
            </p:contentPart>
          </mc:Choice>
          <mc:Fallback xmlns="">
            <p:pic>
              <p:nvPicPr>
                <p:cNvPr id="27" name="Ink 26">
                  <a:extLst>
                    <a:ext uri="{FF2B5EF4-FFF2-40B4-BE49-F238E27FC236}">
                      <a16:creationId xmlns:a16="http://schemas.microsoft.com/office/drawing/2014/main" id="{9E1B9ED9-F62A-6A49-8A67-49E9C2E38E3F}"/>
                    </a:ext>
                  </a:extLst>
                </p:cNvPr>
                <p:cNvPicPr/>
                <p:nvPr/>
              </p:nvPicPr>
              <p:blipFill>
                <a:blip r:embed="rId28"/>
                <a:stretch>
                  <a:fillRect/>
                </a:stretch>
              </p:blipFill>
              <p:spPr>
                <a:xfrm>
                  <a:off x="1982656" y="3837551"/>
                  <a:ext cx="477360" cy="61632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30" name="Ink 29">
                  <a:extLst>
                    <a:ext uri="{FF2B5EF4-FFF2-40B4-BE49-F238E27FC236}">
                      <a16:creationId xmlns:a16="http://schemas.microsoft.com/office/drawing/2014/main" id="{BCFFEDAA-B359-1141-BD23-0070788A19E9}"/>
                    </a:ext>
                  </a:extLst>
                </p14:cNvPr>
                <p14:cNvContentPartPr/>
                <p14:nvPr/>
              </p14:nvContentPartPr>
              <p14:xfrm>
                <a:off x="2459296" y="4646471"/>
                <a:ext cx="556560" cy="82440"/>
              </p14:xfrm>
            </p:contentPart>
          </mc:Choice>
          <mc:Fallback xmlns="">
            <p:pic>
              <p:nvPicPr>
                <p:cNvPr id="30" name="Ink 29">
                  <a:extLst>
                    <a:ext uri="{FF2B5EF4-FFF2-40B4-BE49-F238E27FC236}">
                      <a16:creationId xmlns:a16="http://schemas.microsoft.com/office/drawing/2014/main" id="{BCFFEDAA-B359-1141-BD23-0070788A19E9}"/>
                    </a:ext>
                  </a:extLst>
                </p:cNvPr>
                <p:cNvPicPr/>
                <p:nvPr/>
              </p:nvPicPr>
              <p:blipFill>
                <a:blip r:embed="rId30"/>
                <a:stretch>
                  <a:fillRect/>
                </a:stretch>
              </p:blipFill>
              <p:spPr>
                <a:xfrm>
                  <a:off x="2443816" y="4631351"/>
                  <a:ext cx="587160" cy="11304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32" name="Ink 31">
                  <a:extLst>
                    <a:ext uri="{FF2B5EF4-FFF2-40B4-BE49-F238E27FC236}">
                      <a16:creationId xmlns:a16="http://schemas.microsoft.com/office/drawing/2014/main" id="{DDD27A6D-0A45-9B4E-A3C6-0D7BA362664B}"/>
                    </a:ext>
                  </a:extLst>
                </p14:cNvPr>
                <p14:cNvContentPartPr/>
                <p14:nvPr/>
              </p14:nvContentPartPr>
              <p14:xfrm>
                <a:off x="2458216" y="4681031"/>
                <a:ext cx="623520" cy="126000"/>
              </p14:xfrm>
            </p:contentPart>
          </mc:Choice>
          <mc:Fallback xmlns="">
            <p:pic>
              <p:nvPicPr>
                <p:cNvPr id="32" name="Ink 31">
                  <a:extLst>
                    <a:ext uri="{FF2B5EF4-FFF2-40B4-BE49-F238E27FC236}">
                      <a16:creationId xmlns:a16="http://schemas.microsoft.com/office/drawing/2014/main" id="{DDD27A6D-0A45-9B4E-A3C6-0D7BA362664B}"/>
                    </a:ext>
                  </a:extLst>
                </p:cNvPr>
                <p:cNvPicPr/>
                <p:nvPr/>
              </p:nvPicPr>
              <p:blipFill>
                <a:blip r:embed="rId32"/>
                <a:stretch>
                  <a:fillRect/>
                </a:stretch>
              </p:blipFill>
              <p:spPr>
                <a:xfrm>
                  <a:off x="2442736" y="4665551"/>
                  <a:ext cx="65412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33" name="Ink 32">
                  <a:extLst>
                    <a:ext uri="{FF2B5EF4-FFF2-40B4-BE49-F238E27FC236}">
                      <a16:creationId xmlns:a16="http://schemas.microsoft.com/office/drawing/2014/main" id="{FE4E8FD1-3921-CA4D-9D9E-D371A42A1DFC}"/>
                    </a:ext>
                  </a:extLst>
                </p14:cNvPr>
                <p14:cNvContentPartPr/>
                <p14:nvPr/>
              </p14:nvContentPartPr>
              <p14:xfrm>
                <a:off x="2837296" y="4535951"/>
                <a:ext cx="269640" cy="312120"/>
              </p14:xfrm>
            </p:contentPart>
          </mc:Choice>
          <mc:Fallback xmlns="">
            <p:pic>
              <p:nvPicPr>
                <p:cNvPr id="33" name="Ink 32">
                  <a:extLst>
                    <a:ext uri="{FF2B5EF4-FFF2-40B4-BE49-F238E27FC236}">
                      <a16:creationId xmlns:a16="http://schemas.microsoft.com/office/drawing/2014/main" id="{FE4E8FD1-3921-CA4D-9D9E-D371A42A1DFC}"/>
                    </a:ext>
                  </a:extLst>
                </p:cNvPr>
                <p:cNvPicPr/>
                <p:nvPr/>
              </p:nvPicPr>
              <p:blipFill>
                <a:blip r:embed="rId34"/>
                <a:stretch>
                  <a:fillRect/>
                </a:stretch>
              </p:blipFill>
              <p:spPr>
                <a:xfrm>
                  <a:off x="2821816" y="4520471"/>
                  <a:ext cx="300240" cy="342720"/>
                </a:xfrm>
                <a:prstGeom prst="rect">
                  <a:avLst/>
                </a:prstGeom>
              </p:spPr>
            </p:pic>
          </mc:Fallback>
        </mc:AlternateContent>
      </p:grpSp>
    </p:spTree>
    <p:extLst>
      <p:ext uri="{BB962C8B-B14F-4D97-AF65-F5344CB8AC3E}">
        <p14:creationId xmlns:p14="http://schemas.microsoft.com/office/powerpoint/2010/main" val="42233826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37150"/>
            <a:ext cx="10515600" cy="1325563"/>
          </a:xfrm>
        </p:spPr>
        <p:txBody>
          <a:bodyPr/>
          <a:lstStyle/>
          <a:p>
            <a:pPr algn="ctr"/>
            <a:r>
              <a:rPr lang="en-IN" b="1" dirty="0"/>
              <a:t>Data Summaries</a:t>
            </a:r>
          </a:p>
        </p:txBody>
      </p:sp>
      <p:sp>
        <p:nvSpPr>
          <p:cNvPr id="3" name="Content Placeholder 2"/>
          <p:cNvSpPr>
            <a:spLocks noGrp="1"/>
          </p:cNvSpPr>
          <p:nvPr>
            <p:ph idx="1"/>
          </p:nvPr>
        </p:nvSpPr>
        <p:spPr>
          <a:xfrm>
            <a:off x="86497" y="982351"/>
            <a:ext cx="12010767" cy="5701784"/>
          </a:xfrm>
        </p:spPr>
        <p:txBody>
          <a:bodyPr>
            <a:normAutofit/>
          </a:bodyPr>
          <a:lstStyle/>
          <a:p>
            <a:pPr algn="just">
              <a:lnSpc>
                <a:spcPct val="110000"/>
              </a:lnSpc>
              <a:spcBef>
                <a:spcPts val="0"/>
              </a:spcBef>
            </a:pPr>
            <a:r>
              <a:rPr lang="en-US" dirty="0"/>
              <a:t>Data visualization, an important initial step of data exploration is getting familiar with the data and their characteristics through summaries and graphs. </a:t>
            </a:r>
          </a:p>
          <a:p>
            <a:pPr algn="just">
              <a:lnSpc>
                <a:spcPct val="110000"/>
              </a:lnSpc>
              <a:spcBef>
                <a:spcPts val="0"/>
              </a:spcBef>
            </a:pPr>
            <a:r>
              <a:rPr lang="en-US" dirty="0"/>
              <a:t>The better you understand the data, the better the results from the modeling or mining process.</a:t>
            </a:r>
          </a:p>
          <a:p>
            <a:pPr algn="just">
              <a:lnSpc>
                <a:spcPct val="110000"/>
              </a:lnSpc>
              <a:spcBef>
                <a:spcPts val="0"/>
              </a:spcBef>
            </a:pPr>
            <a:r>
              <a:rPr lang="en-US" dirty="0"/>
              <a:t>Numerical summaries and graphs of the data are very helpful for data reduction.</a:t>
            </a:r>
          </a:p>
          <a:p>
            <a:pPr algn="just">
              <a:lnSpc>
                <a:spcPct val="110000"/>
              </a:lnSpc>
              <a:spcBef>
                <a:spcPts val="0"/>
              </a:spcBef>
            </a:pPr>
            <a:r>
              <a:rPr lang="en-US" dirty="0"/>
              <a:t>The information that they convey can assist in combining categories of</a:t>
            </a:r>
          </a:p>
          <a:p>
            <a:pPr algn="just">
              <a:lnSpc>
                <a:spcPct val="110000"/>
              </a:lnSpc>
              <a:spcBef>
                <a:spcPts val="0"/>
              </a:spcBef>
            </a:pPr>
            <a:r>
              <a:rPr lang="en-US" dirty="0"/>
              <a:t>a categorical variable, in choosing variables to remove, in assessing the level of information overlap between variables, and more. </a:t>
            </a:r>
            <a:endParaRPr lang="en-IN" dirty="0"/>
          </a:p>
        </p:txBody>
      </p:sp>
      <p:sp>
        <p:nvSpPr>
          <p:cNvPr id="4" name="Date Placeholder 3"/>
          <p:cNvSpPr>
            <a:spLocks noGrp="1"/>
          </p:cNvSpPr>
          <p:nvPr>
            <p:ph type="dt" sz="half" idx="10"/>
          </p:nvPr>
        </p:nvSpPr>
        <p:spPr/>
        <p:txBody>
          <a:bodyPr/>
          <a:lstStyle/>
          <a:p>
            <a:fld id="{4200A1B5-C17F-404E-BF69-2D72FD12AA20}" type="datetime4">
              <a:rPr lang="en-US" smtClean="0"/>
              <a:t>February 25, 2022</a:t>
            </a:fld>
            <a:endParaRPr lang="en-IN"/>
          </a:p>
        </p:txBody>
      </p:sp>
      <p:sp>
        <p:nvSpPr>
          <p:cNvPr id="5" name="Slide Number Placeholder 4"/>
          <p:cNvSpPr>
            <a:spLocks noGrp="1"/>
          </p:cNvSpPr>
          <p:nvPr>
            <p:ph type="sldNum" sz="quarter" idx="12"/>
          </p:nvPr>
        </p:nvSpPr>
        <p:spPr/>
        <p:txBody>
          <a:bodyPr/>
          <a:lstStyle/>
          <a:p>
            <a:fld id="{675EDB7F-48D0-4D1B-B252-2E4EBFB64C6A}" type="slidenum">
              <a:rPr lang="en-IN" smtClean="0"/>
              <a:t>25</a:t>
            </a:fld>
            <a:endParaRPr lang="en-IN"/>
          </a:p>
        </p:txBody>
      </p:sp>
    </p:spTree>
    <p:extLst>
      <p:ext uri="{BB962C8B-B14F-4D97-AF65-F5344CB8AC3E}">
        <p14:creationId xmlns:p14="http://schemas.microsoft.com/office/powerpoint/2010/main" val="6071833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693536"/>
            <a:ext cx="12192000" cy="6164464"/>
          </a:xfrm>
        </p:spPr>
        <p:txBody>
          <a:bodyPr>
            <a:normAutofit/>
          </a:bodyPr>
          <a:lstStyle/>
          <a:p>
            <a:pPr marL="0" indent="0" algn="just">
              <a:lnSpc>
                <a:spcPct val="100000"/>
              </a:lnSpc>
              <a:spcBef>
                <a:spcPts val="0"/>
              </a:spcBef>
              <a:buNone/>
            </a:pPr>
            <a:r>
              <a:rPr lang="en-US" dirty="0"/>
              <a:t>The </a:t>
            </a:r>
            <a:r>
              <a:rPr lang="en-US" b="1" dirty="0">
                <a:solidFill>
                  <a:srgbClr val="FF0000"/>
                </a:solidFill>
                <a:highlight>
                  <a:srgbClr val="00FF00"/>
                </a:highlight>
              </a:rPr>
              <a:t>mean, standard deviation, min, max, median, range and length </a:t>
            </a:r>
            <a:r>
              <a:rPr lang="en-US" dirty="0"/>
              <a:t>are very helpful for learning about the characteristics of each variable. </a:t>
            </a:r>
          </a:p>
          <a:p>
            <a:pPr marL="0" indent="0" algn="just">
              <a:lnSpc>
                <a:spcPct val="100000"/>
              </a:lnSpc>
              <a:spcBef>
                <a:spcPts val="0"/>
              </a:spcBef>
              <a:buNone/>
            </a:pPr>
            <a:r>
              <a:rPr lang="en-US" dirty="0"/>
              <a:t>1) They give us information about the scale and type of values that the variable takes. </a:t>
            </a:r>
          </a:p>
          <a:p>
            <a:pPr marL="0" indent="0" algn="just">
              <a:lnSpc>
                <a:spcPct val="100000"/>
              </a:lnSpc>
              <a:spcBef>
                <a:spcPts val="0"/>
              </a:spcBef>
              <a:buNone/>
            </a:pPr>
            <a:r>
              <a:rPr lang="en-US" dirty="0"/>
              <a:t>2) The </a:t>
            </a:r>
            <a:r>
              <a:rPr lang="en-US" b="1" dirty="0">
                <a:solidFill>
                  <a:srgbClr val="FF0000"/>
                </a:solidFill>
                <a:highlight>
                  <a:srgbClr val="00FF00"/>
                </a:highlight>
              </a:rPr>
              <a:t>min and max functions </a:t>
            </a:r>
            <a:r>
              <a:rPr lang="en-US" dirty="0"/>
              <a:t>can be used to detect extreme values that might be errors. </a:t>
            </a:r>
          </a:p>
          <a:p>
            <a:pPr marL="0" indent="0" algn="just">
              <a:lnSpc>
                <a:spcPct val="100000"/>
              </a:lnSpc>
              <a:spcBef>
                <a:spcPts val="0"/>
              </a:spcBef>
              <a:buNone/>
            </a:pPr>
            <a:r>
              <a:rPr lang="en-US" dirty="0"/>
              <a:t>3) The </a:t>
            </a:r>
            <a:r>
              <a:rPr lang="en-US" b="1" dirty="0">
                <a:solidFill>
                  <a:srgbClr val="FF0000"/>
                </a:solidFill>
                <a:highlight>
                  <a:srgbClr val="00FF00"/>
                </a:highlight>
              </a:rPr>
              <a:t>mean and median </a:t>
            </a:r>
            <a:r>
              <a:rPr lang="en-US" dirty="0"/>
              <a:t>give a sense of the central values of that variable.</a:t>
            </a:r>
          </a:p>
          <a:p>
            <a:pPr marL="0" indent="0" algn="just">
              <a:lnSpc>
                <a:spcPct val="100000"/>
              </a:lnSpc>
              <a:spcBef>
                <a:spcPts val="0"/>
              </a:spcBef>
              <a:buNone/>
            </a:pPr>
            <a:r>
              <a:rPr lang="en-US" dirty="0"/>
              <a:t>4) The </a:t>
            </a:r>
            <a:r>
              <a:rPr lang="en-US" b="1" dirty="0">
                <a:solidFill>
                  <a:srgbClr val="FF0000"/>
                </a:solidFill>
                <a:highlight>
                  <a:srgbClr val="00FF00"/>
                </a:highlight>
              </a:rPr>
              <a:t>range and standard deviation </a:t>
            </a:r>
            <a:r>
              <a:rPr lang="en-US" dirty="0"/>
              <a:t>give a sense of how dispersed the data are (relative to the mean). Further options, such as sum(is.na(variable)), which gives the number of null values, can tell us about missing values.</a:t>
            </a:r>
            <a:endParaRPr lang="en-IN" dirty="0"/>
          </a:p>
        </p:txBody>
      </p:sp>
      <p:sp>
        <p:nvSpPr>
          <p:cNvPr id="2" name="Date Placeholder 1"/>
          <p:cNvSpPr>
            <a:spLocks noGrp="1"/>
          </p:cNvSpPr>
          <p:nvPr>
            <p:ph type="dt" sz="half" idx="10"/>
          </p:nvPr>
        </p:nvSpPr>
        <p:spPr/>
        <p:txBody>
          <a:bodyPr/>
          <a:lstStyle/>
          <a:p>
            <a:fld id="{EFF613DC-B581-4405-885C-7D83066DDA25}" type="datetime4">
              <a:rPr lang="en-US" smtClean="0"/>
              <a:t>February 25, 2022</a:t>
            </a:fld>
            <a:endParaRPr lang="en-IN"/>
          </a:p>
        </p:txBody>
      </p:sp>
      <p:sp>
        <p:nvSpPr>
          <p:cNvPr id="4" name="Slide Number Placeholder 3"/>
          <p:cNvSpPr>
            <a:spLocks noGrp="1"/>
          </p:cNvSpPr>
          <p:nvPr>
            <p:ph type="sldNum" sz="quarter" idx="12"/>
          </p:nvPr>
        </p:nvSpPr>
        <p:spPr/>
        <p:txBody>
          <a:bodyPr/>
          <a:lstStyle/>
          <a:p>
            <a:fld id="{675EDB7F-48D0-4D1B-B252-2E4EBFB64C6A}" type="slidenum">
              <a:rPr lang="en-IN" smtClean="0"/>
              <a:t>26</a:t>
            </a:fld>
            <a:endParaRPr lang="en-IN"/>
          </a:p>
        </p:txBody>
      </p:sp>
    </p:spTree>
    <p:extLst>
      <p:ext uri="{BB962C8B-B14F-4D97-AF65-F5344CB8AC3E}">
        <p14:creationId xmlns:p14="http://schemas.microsoft.com/office/powerpoint/2010/main" val="8387136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78817"/>
            <a:ext cx="10515600" cy="1325563"/>
          </a:xfrm>
        </p:spPr>
        <p:txBody>
          <a:bodyPr/>
          <a:lstStyle/>
          <a:p>
            <a:pPr algn="ctr"/>
            <a:r>
              <a:rPr lang="en-IN" b="1" dirty="0"/>
              <a:t>Mean</a:t>
            </a:r>
          </a:p>
        </p:txBody>
      </p:sp>
      <p:sp>
        <p:nvSpPr>
          <p:cNvPr id="3" name="Content Placeholder 2"/>
          <p:cNvSpPr>
            <a:spLocks noGrp="1"/>
          </p:cNvSpPr>
          <p:nvPr>
            <p:ph idx="1"/>
          </p:nvPr>
        </p:nvSpPr>
        <p:spPr>
          <a:xfrm>
            <a:off x="838200" y="1046746"/>
            <a:ext cx="10515600" cy="4351338"/>
          </a:xfrm>
        </p:spPr>
        <p:txBody>
          <a:bodyPr/>
          <a:lstStyle/>
          <a:p>
            <a:pPr marL="0" indent="0">
              <a:buNone/>
            </a:pPr>
            <a:r>
              <a:rPr lang="en-US" dirty="0"/>
              <a:t>The mean of a set of data is the sum of the data values divided by the number of values.</a:t>
            </a:r>
          </a:p>
          <a:p>
            <a:pPr marL="0" indent="0">
              <a:buNone/>
            </a:pPr>
            <a:r>
              <a:rPr lang="en-US" dirty="0"/>
              <a:t>Problem 1:</a:t>
            </a:r>
          </a:p>
          <a:p>
            <a:pPr marL="0" indent="0">
              <a:buNone/>
            </a:pPr>
            <a:r>
              <a:rPr lang="en-US" dirty="0"/>
              <a:t>Marci’s exam scores for her last math class were 79, 86, 82, and 94. What would the mean of these values would be?</a:t>
            </a:r>
          </a:p>
          <a:p>
            <a:pPr marL="0" indent="0">
              <a:buNone/>
            </a:pPr>
            <a:r>
              <a:rPr lang="en-US" dirty="0"/>
              <a:t>Answer:</a:t>
            </a:r>
          </a:p>
          <a:p>
            <a:pPr marL="0" indent="0">
              <a:buNone/>
            </a:pPr>
            <a:r>
              <a:rPr lang="en-US" dirty="0"/>
              <a:t>(79+86+82+94) / 4 </a:t>
            </a:r>
            <a:r>
              <a:rPr lang="en-US" dirty="0">
                <a:sym typeface="Wingdings" pitchFamily="2" charset="2"/>
              </a:rPr>
              <a:t> </a:t>
            </a:r>
            <a:r>
              <a:rPr lang="en-US" dirty="0"/>
              <a:t>85.25</a:t>
            </a:r>
            <a:br>
              <a:rPr lang="en-US" dirty="0"/>
            </a:br>
            <a:r>
              <a:rPr lang="en-US" dirty="0"/>
              <a:t>Typically we round means to one more decimal place than the original data had. In this case, we would round 85.25 to 85.3</a:t>
            </a:r>
            <a:endParaRPr lang="en-IN" dirty="0"/>
          </a:p>
        </p:txBody>
      </p:sp>
      <p:sp>
        <p:nvSpPr>
          <p:cNvPr id="4" name="Date Placeholder 3"/>
          <p:cNvSpPr>
            <a:spLocks noGrp="1"/>
          </p:cNvSpPr>
          <p:nvPr>
            <p:ph type="dt" sz="half" idx="10"/>
          </p:nvPr>
        </p:nvSpPr>
        <p:spPr/>
        <p:txBody>
          <a:bodyPr/>
          <a:lstStyle/>
          <a:p>
            <a:fld id="{31CC8906-6140-42E9-8F4B-BD05C7395814}" type="datetime4">
              <a:rPr lang="en-US" smtClean="0"/>
              <a:t>February 25, 2022</a:t>
            </a:fld>
            <a:endParaRPr lang="en-IN"/>
          </a:p>
        </p:txBody>
      </p:sp>
      <p:sp>
        <p:nvSpPr>
          <p:cNvPr id="5" name="Slide Number Placeholder 4"/>
          <p:cNvSpPr>
            <a:spLocks noGrp="1"/>
          </p:cNvSpPr>
          <p:nvPr>
            <p:ph type="sldNum" sz="quarter" idx="12"/>
          </p:nvPr>
        </p:nvSpPr>
        <p:spPr/>
        <p:txBody>
          <a:bodyPr/>
          <a:lstStyle/>
          <a:p>
            <a:fld id="{675EDB7F-48D0-4D1B-B252-2E4EBFB64C6A}" type="slidenum">
              <a:rPr lang="en-IN" smtClean="0"/>
              <a:t>27</a:t>
            </a:fld>
            <a:endParaRPr lang="en-IN"/>
          </a:p>
        </p:txBody>
      </p:sp>
    </p:spTree>
    <p:extLst>
      <p:ext uri="{BB962C8B-B14F-4D97-AF65-F5344CB8AC3E}">
        <p14:creationId xmlns:p14="http://schemas.microsoft.com/office/powerpoint/2010/main" val="35727821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01551"/>
            <a:ext cx="10515600" cy="1325563"/>
          </a:xfrm>
        </p:spPr>
        <p:txBody>
          <a:bodyPr/>
          <a:lstStyle/>
          <a:p>
            <a:pPr algn="ctr"/>
            <a:r>
              <a:rPr lang="en-IN" b="1" dirty="0"/>
              <a:t>Median</a:t>
            </a:r>
          </a:p>
        </p:txBody>
      </p:sp>
      <p:sp>
        <p:nvSpPr>
          <p:cNvPr id="3" name="Content Placeholder 2"/>
          <p:cNvSpPr>
            <a:spLocks noGrp="1"/>
          </p:cNvSpPr>
          <p:nvPr>
            <p:ph idx="1"/>
          </p:nvPr>
        </p:nvSpPr>
        <p:spPr>
          <a:xfrm>
            <a:off x="580622" y="1124012"/>
            <a:ext cx="11442502" cy="4351338"/>
          </a:xfrm>
        </p:spPr>
        <p:txBody>
          <a:bodyPr>
            <a:normAutofit/>
          </a:bodyPr>
          <a:lstStyle/>
          <a:p>
            <a:pPr marL="0" indent="0">
              <a:buNone/>
            </a:pPr>
            <a:r>
              <a:rPr lang="en-US" dirty="0"/>
              <a:t>The median of a set of data is the value in the middle when the data is in order.</a:t>
            </a:r>
          </a:p>
          <a:p>
            <a:pPr marL="514350" indent="-514350">
              <a:buAutoNum type="arabicParenR"/>
            </a:pPr>
            <a:r>
              <a:rPr lang="en-US" dirty="0"/>
              <a:t>To find the median, begin by listing the data in order from smallest to largest, or largest to smallest.</a:t>
            </a:r>
          </a:p>
          <a:p>
            <a:pPr marL="514350" indent="-514350">
              <a:buAutoNum type="arabicParenR"/>
            </a:pPr>
            <a:r>
              <a:rPr lang="en-US" dirty="0"/>
              <a:t>If the number of data values, N is odd, then the median is the middle data value. This value can be found by rounding N/2 up to the next whole number.</a:t>
            </a:r>
          </a:p>
          <a:p>
            <a:pPr marL="514350" indent="-514350">
              <a:buAutoNum type="arabicParenR"/>
            </a:pPr>
            <a:r>
              <a:rPr lang="en-US" dirty="0"/>
              <a:t>If the number of data values is even, there is no one middle value, so we find the mean of the two middle values.</a:t>
            </a:r>
            <a:br>
              <a:rPr lang="en-US" dirty="0"/>
            </a:br>
            <a:r>
              <a:rPr lang="en-US" dirty="0"/>
              <a:t>(values N/2 and N/2 + 1)</a:t>
            </a:r>
          </a:p>
          <a:p>
            <a:pPr marL="0" indent="0">
              <a:buNone/>
            </a:pPr>
            <a:endParaRPr lang="en-IN" dirty="0"/>
          </a:p>
        </p:txBody>
      </p:sp>
      <p:sp>
        <p:nvSpPr>
          <p:cNvPr id="4" name="Date Placeholder 3"/>
          <p:cNvSpPr>
            <a:spLocks noGrp="1"/>
          </p:cNvSpPr>
          <p:nvPr>
            <p:ph type="dt" sz="half" idx="10"/>
          </p:nvPr>
        </p:nvSpPr>
        <p:spPr/>
        <p:txBody>
          <a:bodyPr/>
          <a:lstStyle/>
          <a:p>
            <a:fld id="{23D56D59-4E84-4D09-A3D9-4ABA3EC848D3}" type="datetime4">
              <a:rPr lang="en-US" smtClean="0"/>
              <a:t>February 25, 2022</a:t>
            </a:fld>
            <a:endParaRPr lang="en-IN"/>
          </a:p>
        </p:txBody>
      </p:sp>
      <p:sp>
        <p:nvSpPr>
          <p:cNvPr id="5" name="Slide Number Placeholder 4"/>
          <p:cNvSpPr>
            <a:spLocks noGrp="1"/>
          </p:cNvSpPr>
          <p:nvPr>
            <p:ph type="sldNum" sz="quarter" idx="12"/>
          </p:nvPr>
        </p:nvSpPr>
        <p:spPr/>
        <p:txBody>
          <a:bodyPr/>
          <a:lstStyle/>
          <a:p>
            <a:fld id="{675EDB7F-48D0-4D1B-B252-2E4EBFB64C6A}" type="slidenum">
              <a:rPr lang="en-IN" smtClean="0"/>
              <a:t>28</a:t>
            </a:fld>
            <a:endParaRPr lang="en-IN"/>
          </a:p>
        </p:txBody>
      </p:sp>
    </p:spTree>
    <p:extLst>
      <p:ext uri="{BB962C8B-B14F-4D97-AF65-F5344CB8AC3E}">
        <p14:creationId xmlns:p14="http://schemas.microsoft.com/office/powerpoint/2010/main" val="11888702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Median Problem 1</a:t>
            </a:r>
          </a:p>
        </p:txBody>
      </p:sp>
      <p:sp>
        <p:nvSpPr>
          <p:cNvPr id="3" name="Content Placeholder 2"/>
          <p:cNvSpPr>
            <a:spLocks noGrp="1"/>
          </p:cNvSpPr>
          <p:nvPr>
            <p:ph idx="1"/>
          </p:nvPr>
        </p:nvSpPr>
        <p:spPr>
          <a:xfrm>
            <a:off x="0" y="1825625"/>
            <a:ext cx="12192000" cy="4351338"/>
          </a:xfrm>
        </p:spPr>
        <p:txBody>
          <a:bodyPr>
            <a:normAutofit/>
          </a:bodyPr>
          <a:lstStyle/>
          <a:p>
            <a:pPr marL="0" indent="0">
              <a:buNone/>
            </a:pPr>
            <a:r>
              <a:rPr lang="en-US" dirty="0"/>
              <a:t>Find the median of these quiz scores: 5 10 8 6 4 8 2 5 7 7</a:t>
            </a:r>
          </a:p>
          <a:p>
            <a:pPr marL="0" indent="0">
              <a:buNone/>
            </a:pPr>
            <a:r>
              <a:rPr lang="en-US" dirty="0"/>
              <a:t>Answer:</a:t>
            </a:r>
          </a:p>
          <a:p>
            <a:pPr marL="0" indent="0">
              <a:buNone/>
            </a:pPr>
            <a:r>
              <a:rPr lang="en-US" dirty="0"/>
              <a:t>Sorting the quiz scores: 2 4 5 5 6 7 7 8 8 10</a:t>
            </a:r>
          </a:p>
          <a:p>
            <a:pPr marL="0" indent="0">
              <a:buNone/>
            </a:pPr>
            <a:r>
              <a:rPr lang="en-US" dirty="0"/>
              <a:t>Since there are 10 data values, an even number, there is no one middle number.</a:t>
            </a:r>
            <a:br>
              <a:rPr lang="en-US" dirty="0"/>
            </a:br>
            <a:r>
              <a:rPr lang="en-US" dirty="0"/>
              <a:t>So we find the mean of the two middle numbers, 6 and 7, and get (6+7)/2 = 6.5.</a:t>
            </a:r>
          </a:p>
          <a:p>
            <a:pPr marL="0" indent="0">
              <a:buNone/>
            </a:pPr>
            <a:r>
              <a:rPr lang="en-US" dirty="0"/>
              <a:t>The median quiz score is 6.5.</a:t>
            </a:r>
          </a:p>
          <a:p>
            <a:pPr marL="0" indent="0">
              <a:buNone/>
            </a:pPr>
            <a:endParaRPr lang="en-IN" dirty="0"/>
          </a:p>
        </p:txBody>
      </p:sp>
      <p:sp>
        <p:nvSpPr>
          <p:cNvPr id="4" name="Date Placeholder 3"/>
          <p:cNvSpPr>
            <a:spLocks noGrp="1"/>
          </p:cNvSpPr>
          <p:nvPr>
            <p:ph type="dt" sz="half" idx="10"/>
          </p:nvPr>
        </p:nvSpPr>
        <p:spPr/>
        <p:txBody>
          <a:bodyPr/>
          <a:lstStyle/>
          <a:p>
            <a:fld id="{0811AE30-3916-4692-BA16-0E6A7F7CCA18}" type="datetime4">
              <a:rPr lang="en-US" smtClean="0"/>
              <a:t>February 25, 2022</a:t>
            </a:fld>
            <a:endParaRPr lang="en-IN"/>
          </a:p>
        </p:txBody>
      </p:sp>
      <p:sp>
        <p:nvSpPr>
          <p:cNvPr id="5" name="Slide Number Placeholder 4"/>
          <p:cNvSpPr>
            <a:spLocks noGrp="1"/>
          </p:cNvSpPr>
          <p:nvPr>
            <p:ph type="sldNum" sz="quarter" idx="12"/>
          </p:nvPr>
        </p:nvSpPr>
        <p:spPr/>
        <p:txBody>
          <a:bodyPr/>
          <a:lstStyle/>
          <a:p>
            <a:fld id="{675EDB7F-48D0-4D1B-B252-2E4EBFB64C6A}" type="slidenum">
              <a:rPr lang="en-IN" smtClean="0"/>
              <a:t>29</a:t>
            </a:fld>
            <a:endParaRPr lang="en-IN"/>
          </a:p>
        </p:txBody>
      </p:sp>
    </p:spTree>
    <p:extLst>
      <p:ext uri="{BB962C8B-B14F-4D97-AF65-F5344CB8AC3E}">
        <p14:creationId xmlns:p14="http://schemas.microsoft.com/office/powerpoint/2010/main" val="30246860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35169" y="280931"/>
            <a:ext cx="10515600" cy="5914287"/>
          </a:xfrm>
        </p:spPr>
        <p:txBody>
          <a:bodyPr>
            <a:normAutofit/>
          </a:bodyPr>
          <a:lstStyle/>
          <a:p>
            <a:pPr marL="0" indent="0" algn="just">
              <a:buNone/>
            </a:pPr>
            <a:r>
              <a:rPr lang="en-US" dirty="0"/>
              <a:t>Several dimension reduction approaches: </a:t>
            </a:r>
          </a:p>
          <a:p>
            <a:pPr marL="0" indent="0" algn="just">
              <a:buNone/>
            </a:pPr>
            <a:r>
              <a:rPr lang="en-US" dirty="0"/>
              <a:t>(1)Incorporating </a:t>
            </a:r>
            <a:r>
              <a:rPr lang="en-US" dirty="0">
                <a:solidFill>
                  <a:srgbClr val="FF0000"/>
                </a:solidFill>
              </a:rPr>
              <a:t>domain knowledge </a:t>
            </a:r>
            <a:r>
              <a:rPr lang="en-US" dirty="0"/>
              <a:t>to remove or combine categories, </a:t>
            </a:r>
          </a:p>
          <a:p>
            <a:pPr marL="0" indent="0" algn="just">
              <a:buNone/>
            </a:pPr>
            <a:r>
              <a:rPr lang="en-US" dirty="0"/>
              <a:t>(2)Using </a:t>
            </a:r>
            <a:r>
              <a:rPr lang="en-US" dirty="0">
                <a:solidFill>
                  <a:srgbClr val="FF0000"/>
                </a:solidFill>
              </a:rPr>
              <a:t>data summaries </a:t>
            </a:r>
            <a:r>
              <a:rPr lang="en-US" dirty="0"/>
              <a:t>to detect information overlap between variables (and remove or combine redundant variables or categories), </a:t>
            </a:r>
          </a:p>
          <a:p>
            <a:pPr marL="0" indent="0" algn="just">
              <a:buNone/>
            </a:pPr>
            <a:r>
              <a:rPr lang="en-US" dirty="0"/>
              <a:t>(3)Using </a:t>
            </a:r>
            <a:r>
              <a:rPr lang="en-US" dirty="0">
                <a:solidFill>
                  <a:srgbClr val="FF0000"/>
                </a:solidFill>
              </a:rPr>
              <a:t>data conversion techniques </a:t>
            </a:r>
            <a:r>
              <a:rPr lang="en-US" dirty="0"/>
              <a:t>such as converting categorical variables into numerical variables, and </a:t>
            </a:r>
          </a:p>
          <a:p>
            <a:pPr marL="0" indent="0" algn="just">
              <a:buNone/>
            </a:pPr>
            <a:r>
              <a:rPr lang="en-US" dirty="0"/>
              <a:t>(4)Employing automated </a:t>
            </a:r>
            <a:r>
              <a:rPr lang="en-US" dirty="0">
                <a:solidFill>
                  <a:srgbClr val="FF0000"/>
                </a:solidFill>
              </a:rPr>
              <a:t>reduction techniques</a:t>
            </a:r>
            <a:r>
              <a:rPr lang="en-US" dirty="0"/>
              <a:t>, such as </a:t>
            </a:r>
            <a:br>
              <a:rPr lang="en-US" dirty="0"/>
            </a:br>
            <a:r>
              <a:rPr lang="en-US" dirty="0"/>
              <a:t>principal components analysis (PCA), where a new set of variables (which are weighted averages of the original variables) is created.</a:t>
            </a:r>
          </a:p>
          <a:p>
            <a:pPr marL="0" indent="0" algn="just">
              <a:buNone/>
            </a:pPr>
            <a:r>
              <a:rPr lang="en-US" dirty="0"/>
              <a:t>These new variables are uncorrelated and a small subset of them usually contains most of their combined information (hence, we can reduce dimension by using only a subset of the new variables).</a:t>
            </a:r>
          </a:p>
          <a:p>
            <a:pPr marL="0" indent="0" algn="just">
              <a:buNone/>
            </a:pPr>
            <a:endParaRPr lang="en-IN" dirty="0"/>
          </a:p>
        </p:txBody>
      </p:sp>
      <p:sp>
        <p:nvSpPr>
          <p:cNvPr id="4" name="Date Placeholder 3"/>
          <p:cNvSpPr>
            <a:spLocks noGrp="1"/>
          </p:cNvSpPr>
          <p:nvPr>
            <p:ph type="dt" sz="half" idx="10"/>
          </p:nvPr>
        </p:nvSpPr>
        <p:spPr/>
        <p:txBody>
          <a:bodyPr/>
          <a:lstStyle/>
          <a:p>
            <a:fld id="{E2F0C97D-2DC2-4C25-BB96-CD0EDF11379A}" type="datetime4">
              <a:rPr lang="en-US" smtClean="0"/>
              <a:t>February 25, 2022</a:t>
            </a:fld>
            <a:endParaRPr lang="en-IN"/>
          </a:p>
        </p:txBody>
      </p:sp>
      <p:sp>
        <p:nvSpPr>
          <p:cNvPr id="5" name="Slide Number Placeholder 4"/>
          <p:cNvSpPr>
            <a:spLocks noGrp="1"/>
          </p:cNvSpPr>
          <p:nvPr>
            <p:ph type="sldNum" sz="quarter" idx="12"/>
          </p:nvPr>
        </p:nvSpPr>
        <p:spPr/>
        <p:txBody>
          <a:bodyPr/>
          <a:lstStyle/>
          <a:p>
            <a:fld id="{675EDB7F-48D0-4D1B-B252-2E4EBFB64C6A}" type="slidenum">
              <a:rPr lang="en-IN" smtClean="0"/>
              <a:t>3</a:t>
            </a:fld>
            <a:endParaRPr lang="en-IN"/>
          </a:p>
        </p:txBody>
      </p:sp>
    </p:spTree>
    <p:extLst>
      <p:ext uri="{BB962C8B-B14F-4D97-AF65-F5344CB8AC3E}">
        <p14:creationId xmlns:p14="http://schemas.microsoft.com/office/powerpoint/2010/main" val="21309348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b="1" dirty="0"/>
              <a:t>Mean and Median Problem</a:t>
            </a:r>
          </a:p>
        </p:txBody>
      </p:sp>
      <p:sp>
        <p:nvSpPr>
          <p:cNvPr id="3" name="Content Placeholder 2"/>
          <p:cNvSpPr>
            <a:spLocks noGrp="1"/>
          </p:cNvSpPr>
          <p:nvPr>
            <p:ph idx="1"/>
          </p:nvPr>
        </p:nvSpPr>
        <p:spPr/>
        <p:txBody>
          <a:bodyPr/>
          <a:lstStyle/>
          <a:p>
            <a:pPr marL="0" indent="0">
              <a:buNone/>
            </a:pPr>
            <a:r>
              <a:rPr lang="en-US" dirty="0"/>
              <a:t>The number of touchdown (TD) passes thrown by each of the 31 teams in the National Football League in the 2000 season are shown below.</a:t>
            </a:r>
          </a:p>
          <a:p>
            <a:pPr marL="0" indent="0">
              <a:buNone/>
            </a:pPr>
            <a:r>
              <a:rPr lang="en-US" dirty="0"/>
              <a:t>37 33 33 32 29 28 28 23 22 22 22 21 21 21 20 20 19 19 18 18 18 18 16 15 14 14 14 12 12 9 6</a:t>
            </a:r>
          </a:p>
          <a:p>
            <a:pPr marL="0" indent="0">
              <a:buNone/>
            </a:pPr>
            <a:r>
              <a:rPr lang="en-US" dirty="0"/>
              <a:t>What is the mean  and median of TD passes?</a:t>
            </a:r>
          </a:p>
          <a:p>
            <a:pPr marL="0" indent="0">
              <a:buNone/>
            </a:pPr>
            <a:endParaRPr lang="en-US" dirty="0"/>
          </a:p>
        </p:txBody>
      </p:sp>
      <p:sp>
        <p:nvSpPr>
          <p:cNvPr id="4" name="Date Placeholder 3"/>
          <p:cNvSpPr>
            <a:spLocks noGrp="1"/>
          </p:cNvSpPr>
          <p:nvPr>
            <p:ph type="dt" sz="half" idx="10"/>
          </p:nvPr>
        </p:nvSpPr>
        <p:spPr/>
        <p:txBody>
          <a:bodyPr/>
          <a:lstStyle/>
          <a:p>
            <a:fld id="{9B92B5F5-03FC-40BD-935E-39B7858DBD36}" type="datetime4">
              <a:rPr lang="en-US" smtClean="0"/>
              <a:t>February 25, 2022</a:t>
            </a:fld>
            <a:endParaRPr lang="en-IN"/>
          </a:p>
        </p:txBody>
      </p:sp>
      <p:sp>
        <p:nvSpPr>
          <p:cNvPr id="5" name="Slide Number Placeholder 4"/>
          <p:cNvSpPr>
            <a:spLocks noGrp="1"/>
          </p:cNvSpPr>
          <p:nvPr>
            <p:ph type="sldNum" sz="quarter" idx="12"/>
          </p:nvPr>
        </p:nvSpPr>
        <p:spPr/>
        <p:txBody>
          <a:bodyPr/>
          <a:lstStyle/>
          <a:p>
            <a:fld id="{675EDB7F-48D0-4D1B-B252-2E4EBFB64C6A}" type="slidenum">
              <a:rPr lang="en-IN" smtClean="0"/>
              <a:t>30</a:t>
            </a:fld>
            <a:endParaRPr lang="en-IN"/>
          </a:p>
        </p:txBody>
      </p:sp>
      <p:pic>
        <p:nvPicPr>
          <p:cNvPr id="6" name="Picture 5">
            <a:extLst>
              <a:ext uri="{FF2B5EF4-FFF2-40B4-BE49-F238E27FC236}">
                <a16:creationId xmlns:a16="http://schemas.microsoft.com/office/drawing/2014/main" id="{43F427B6-60D2-524D-8585-98665A0A4DC7}"/>
              </a:ext>
            </a:extLst>
          </p:cNvPr>
          <p:cNvPicPr>
            <a:picLocks noChangeAspect="1"/>
          </p:cNvPicPr>
          <p:nvPr/>
        </p:nvPicPr>
        <p:blipFill>
          <a:blip r:embed="rId2"/>
          <a:stretch>
            <a:fillRect/>
          </a:stretch>
        </p:blipFill>
        <p:spPr>
          <a:xfrm>
            <a:off x="674130" y="4384246"/>
            <a:ext cx="2540000" cy="1549400"/>
          </a:xfrm>
          <a:prstGeom prst="rect">
            <a:avLst/>
          </a:prstGeom>
        </p:spPr>
      </p:pic>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9B52FD0A-98C8-B748-91A5-1F2A4D6089C4}"/>
                  </a:ext>
                </a:extLst>
              </p14:cNvPr>
              <p14:cNvContentPartPr/>
              <p14:nvPr/>
            </p14:nvContentPartPr>
            <p14:xfrm>
              <a:off x="793936" y="4351991"/>
              <a:ext cx="2028240" cy="1703160"/>
            </p14:xfrm>
          </p:contentPart>
        </mc:Choice>
        <mc:Fallback xmlns="">
          <p:pic>
            <p:nvPicPr>
              <p:cNvPr id="7" name="Ink 6">
                <a:extLst>
                  <a:ext uri="{FF2B5EF4-FFF2-40B4-BE49-F238E27FC236}">
                    <a16:creationId xmlns:a16="http://schemas.microsoft.com/office/drawing/2014/main" id="{9B52FD0A-98C8-B748-91A5-1F2A4D6089C4}"/>
                  </a:ext>
                </a:extLst>
              </p:cNvPr>
              <p:cNvPicPr/>
              <p:nvPr/>
            </p:nvPicPr>
            <p:blipFill>
              <a:blip r:embed="rId4"/>
              <a:stretch>
                <a:fillRect/>
              </a:stretch>
            </p:blipFill>
            <p:spPr>
              <a:xfrm>
                <a:off x="778816" y="4336871"/>
                <a:ext cx="2058840" cy="1733760"/>
              </a:xfrm>
              <a:prstGeom prst="rect">
                <a:avLst/>
              </a:prstGeom>
            </p:spPr>
          </p:pic>
        </mc:Fallback>
      </mc:AlternateContent>
    </p:spTree>
    <p:extLst>
      <p:ext uri="{BB962C8B-B14F-4D97-AF65-F5344CB8AC3E}">
        <p14:creationId xmlns:p14="http://schemas.microsoft.com/office/powerpoint/2010/main" val="296525247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b="1" dirty="0"/>
              <a:t>Mode</a:t>
            </a:r>
          </a:p>
        </p:txBody>
      </p:sp>
      <p:sp>
        <p:nvSpPr>
          <p:cNvPr id="3" name="Content Placeholder 2"/>
          <p:cNvSpPr>
            <a:spLocks noGrp="1"/>
          </p:cNvSpPr>
          <p:nvPr>
            <p:ph idx="1"/>
          </p:nvPr>
        </p:nvSpPr>
        <p:spPr>
          <a:xfrm>
            <a:off x="111211" y="1825625"/>
            <a:ext cx="11850129" cy="4351338"/>
          </a:xfrm>
        </p:spPr>
        <p:txBody>
          <a:bodyPr/>
          <a:lstStyle/>
          <a:p>
            <a:pPr marL="0" indent="0">
              <a:buNone/>
            </a:pPr>
            <a:r>
              <a:rPr lang="en-US" dirty="0"/>
              <a:t>The mode is the element of the data set that occurs most frequently.</a:t>
            </a:r>
          </a:p>
          <a:p>
            <a:pPr marL="0" indent="0">
              <a:buNone/>
            </a:pPr>
            <a:r>
              <a:rPr lang="en-US" dirty="0"/>
              <a:t>The mode is </a:t>
            </a:r>
            <a:r>
              <a:rPr lang="en-US" dirty="0">
                <a:highlight>
                  <a:srgbClr val="00FFFF"/>
                </a:highlight>
              </a:rPr>
              <a:t>fairly useless with data like weights or heights</a:t>
            </a:r>
            <a:r>
              <a:rPr lang="en-US" dirty="0"/>
              <a:t> where there are a large number of possible values. </a:t>
            </a:r>
          </a:p>
          <a:p>
            <a:pPr marL="0" indent="0">
              <a:buNone/>
            </a:pPr>
            <a:r>
              <a:rPr lang="en-US" dirty="0"/>
              <a:t>The mode is </a:t>
            </a:r>
            <a:r>
              <a:rPr lang="en-US" dirty="0">
                <a:highlight>
                  <a:srgbClr val="00FFFF"/>
                </a:highlight>
              </a:rPr>
              <a:t>most commonly used for categorical data</a:t>
            </a:r>
            <a:r>
              <a:rPr lang="en-US" dirty="0"/>
              <a:t>, for which median and mean cannot be computed.</a:t>
            </a:r>
            <a:endParaRPr lang="en-IN" dirty="0"/>
          </a:p>
        </p:txBody>
      </p:sp>
      <p:sp>
        <p:nvSpPr>
          <p:cNvPr id="4" name="Date Placeholder 3"/>
          <p:cNvSpPr>
            <a:spLocks noGrp="1"/>
          </p:cNvSpPr>
          <p:nvPr>
            <p:ph type="dt" sz="half" idx="10"/>
          </p:nvPr>
        </p:nvSpPr>
        <p:spPr/>
        <p:txBody>
          <a:bodyPr/>
          <a:lstStyle/>
          <a:p>
            <a:fld id="{66076F34-DB65-4C98-8285-87E00023B865}" type="datetime4">
              <a:rPr lang="en-US" smtClean="0"/>
              <a:t>February 25, 2022</a:t>
            </a:fld>
            <a:endParaRPr lang="en-IN"/>
          </a:p>
        </p:txBody>
      </p:sp>
      <p:sp>
        <p:nvSpPr>
          <p:cNvPr id="5" name="Slide Number Placeholder 4"/>
          <p:cNvSpPr>
            <a:spLocks noGrp="1"/>
          </p:cNvSpPr>
          <p:nvPr>
            <p:ph type="sldNum" sz="quarter" idx="12"/>
          </p:nvPr>
        </p:nvSpPr>
        <p:spPr/>
        <p:txBody>
          <a:bodyPr/>
          <a:lstStyle/>
          <a:p>
            <a:fld id="{675EDB7F-48D0-4D1B-B252-2E4EBFB64C6A}" type="slidenum">
              <a:rPr lang="en-IN" smtClean="0"/>
              <a:t>31</a:t>
            </a:fld>
            <a:endParaRPr lang="en-IN"/>
          </a:p>
        </p:txBody>
      </p:sp>
    </p:spTree>
    <p:extLst>
      <p:ext uri="{BB962C8B-B14F-4D97-AF65-F5344CB8AC3E}">
        <p14:creationId xmlns:p14="http://schemas.microsoft.com/office/powerpoint/2010/main" val="200165679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1762213649"/>
              </p:ext>
            </p:extLst>
          </p:nvPr>
        </p:nvGraphicFramePr>
        <p:xfrm>
          <a:off x="838200" y="2317382"/>
          <a:ext cx="10515600" cy="2560320"/>
        </p:xfrm>
        <a:graphic>
          <a:graphicData uri="http://schemas.openxmlformats.org/drawingml/2006/table">
            <a:tbl>
              <a:tblPr/>
              <a:tblGrid>
                <a:gridCol w="5257800">
                  <a:extLst>
                    <a:ext uri="{9D8B030D-6E8A-4147-A177-3AD203B41FA5}">
                      <a16:colId xmlns:a16="http://schemas.microsoft.com/office/drawing/2014/main" val="20000"/>
                    </a:ext>
                  </a:extLst>
                </a:gridCol>
                <a:gridCol w="5257800">
                  <a:extLst>
                    <a:ext uri="{9D8B030D-6E8A-4147-A177-3AD203B41FA5}">
                      <a16:colId xmlns:a16="http://schemas.microsoft.com/office/drawing/2014/main" val="20001"/>
                    </a:ext>
                  </a:extLst>
                </a:gridCol>
              </a:tblGrid>
              <a:tr h="0">
                <a:tc>
                  <a:txBody>
                    <a:bodyPr/>
                    <a:lstStyle/>
                    <a:p>
                      <a:pPr algn="ctr"/>
                      <a:r>
                        <a:rPr lang="en-IN" b="1" dirty="0" err="1">
                          <a:solidFill>
                            <a:srgbClr val="FF0000"/>
                          </a:solidFill>
                        </a:rPr>
                        <a:t>Color</a:t>
                      </a:r>
                      <a:endParaRPr lang="en-IN" b="1"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b="1" dirty="0">
                          <a:solidFill>
                            <a:srgbClr val="FF0000"/>
                          </a:solidFill>
                        </a:rPr>
                        <a:t>Frequency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r>
                        <a:rPr lang="en-IN" b="1" dirty="0"/>
                        <a:t>Blue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b="1" dirty="0"/>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0">
                <a:tc>
                  <a:txBody>
                    <a:bodyPr/>
                    <a:lstStyle/>
                    <a:p>
                      <a:pPr algn="ctr"/>
                      <a:r>
                        <a:rPr lang="en-IN" b="1" dirty="0"/>
                        <a:t>Green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b="1" dirty="0"/>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0">
                <a:tc>
                  <a:txBody>
                    <a:bodyPr/>
                    <a:lstStyle/>
                    <a:p>
                      <a:pPr algn="ctr"/>
                      <a:r>
                        <a:rPr lang="en-IN" b="1"/>
                        <a:t>Red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b="1" dirty="0"/>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0">
                <a:tc>
                  <a:txBody>
                    <a:bodyPr/>
                    <a:lstStyle/>
                    <a:p>
                      <a:pPr algn="ctr"/>
                      <a:r>
                        <a:rPr lang="en-IN" b="1" dirty="0"/>
                        <a:t>White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b="1" dirty="0"/>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0">
                <a:tc>
                  <a:txBody>
                    <a:bodyPr/>
                    <a:lstStyle/>
                    <a:p>
                      <a:pPr algn="ctr"/>
                      <a:r>
                        <a:rPr lang="en-IN" b="1"/>
                        <a:t>Black</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b="1" dirty="0"/>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0">
                <a:tc>
                  <a:txBody>
                    <a:bodyPr/>
                    <a:lstStyle/>
                    <a:p>
                      <a:pPr algn="ctr"/>
                      <a:r>
                        <a:rPr lang="en-IN" b="1"/>
                        <a:t>Grey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b="1" dirty="0"/>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sp>
        <p:nvSpPr>
          <p:cNvPr id="6" name="Rectangle 5"/>
          <p:cNvSpPr/>
          <p:nvPr/>
        </p:nvSpPr>
        <p:spPr>
          <a:xfrm>
            <a:off x="1134412" y="1855717"/>
            <a:ext cx="9207321" cy="461665"/>
          </a:xfrm>
          <a:prstGeom prst="rect">
            <a:avLst/>
          </a:prstGeom>
        </p:spPr>
        <p:txBody>
          <a:bodyPr wrap="square">
            <a:spAutoFit/>
          </a:bodyPr>
          <a:lstStyle/>
          <a:p>
            <a:r>
              <a:rPr lang="en-US" sz="2400" dirty="0"/>
              <a:t>Vehicle color survey data is provided here. Which color is the mode?</a:t>
            </a:r>
          </a:p>
        </p:txBody>
      </p:sp>
      <p:sp>
        <p:nvSpPr>
          <p:cNvPr id="7" name="Rectangle 6"/>
          <p:cNvSpPr/>
          <p:nvPr/>
        </p:nvSpPr>
        <p:spPr>
          <a:xfrm>
            <a:off x="838200" y="5051453"/>
            <a:ext cx="10219387" cy="830997"/>
          </a:xfrm>
          <a:prstGeom prst="rect">
            <a:avLst/>
          </a:prstGeom>
        </p:spPr>
        <p:txBody>
          <a:bodyPr wrap="square">
            <a:spAutoFit/>
          </a:bodyPr>
          <a:lstStyle/>
          <a:p>
            <a:pPr algn="just"/>
            <a:r>
              <a:rPr lang="en-US" sz="2400" dirty="0"/>
              <a:t>It is possible for a data set to have more than one mode if several categories have the same frequency, or no modes if each every category occurs only once.</a:t>
            </a:r>
            <a:endParaRPr lang="en-IN" sz="2400" dirty="0"/>
          </a:p>
        </p:txBody>
      </p:sp>
      <p:sp>
        <p:nvSpPr>
          <p:cNvPr id="3" name="Date Placeholder 2"/>
          <p:cNvSpPr>
            <a:spLocks noGrp="1"/>
          </p:cNvSpPr>
          <p:nvPr>
            <p:ph type="dt" sz="half" idx="10"/>
          </p:nvPr>
        </p:nvSpPr>
        <p:spPr/>
        <p:txBody>
          <a:bodyPr/>
          <a:lstStyle/>
          <a:p>
            <a:fld id="{CC4E0683-D220-4237-BDBE-C2996E3EF7A2}" type="datetime4">
              <a:rPr lang="en-US" smtClean="0"/>
              <a:t>February 25, 2022</a:t>
            </a:fld>
            <a:endParaRPr lang="en-IN"/>
          </a:p>
        </p:txBody>
      </p:sp>
      <p:sp>
        <p:nvSpPr>
          <p:cNvPr id="5" name="Slide Number Placeholder 4"/>
          <p:cNvSpPr>
            <a:spLocks noGrp="1"/>
          </p:cNvSpPr>
          <p:nvPr>
            <p:ph type="sldNum" sz="quarter" idx="12"/>
          </p:nvPr>
        </p:nvSpPr>
        <p:spPr/>
        <p:txBody>
          <a:bodyPr/>
          <a:lstStyle/>
          <a:p>
            <a:fld id="{675EDB7F-48D0-4D1B-B252-2E4EBFB64C6A}" type="slidenum">
              <a:rPr lang="en-IN" smtClean="0"/>
              <a:t>32</a:t>
            </a:fld>
            <a:endParaRPr lang="en-IN"/>
          </a:p>
        </p:txBody>
      </p:sp>
    </p:spTree>
    <p:extLst>
      <p:ext uri="{BB962C8B-B14F-4D97-AF65-F5344CB8AC3E}">
        <p14:creationId xmlns:p14="http://schemas.microsoft.com/office/powerpoint/2010/main" val="331126575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78818"/>
            <a:ext cx="10515600" cy="1325563"/>
          </a:xfrm>
        </p:spPr>
        <p:txBody>
          <a:bodyPr/>
          <a:lstStyle/>
          <a:p>
            <a:pPr algn="ctr"/>
            <a:r>
              <a:rPr lang="en-IN" b="1" dirty="0"/>
              <a:t>Measure of Variance</a:t>
            </a:r>
          </a:p>
        </p:txBody>
      </p:sp>
      <p:sp>
        <p:nvSpPr>
          <p:cNvPr id="3" name="Content Placeholder 2"/>
          <p:cNvSpPr>
            <a:spLocks noGrp="1"/>
          </p:cNvSpPr>
          <p:nvPr>
            <p:ph idx="1"/>
          </p:nvPr>
        </p:nvSpPr>
        <p:spPr>
          <a:xfrm>
            <a:off x="0" y="1181681"/>
            <a:ext cx="12192000" cy="5463817"/>
          </a:xfrm>
        </p:spPr>
        <p:txBody>
          <a:bodyPr>
            <a:normAutofit/>
          </a:bodyPr>
          <a:lstStyle/>
          <a:p>
            <a:pPr marL="0" indent="0">
              <a:buNone/>
            </a:pPr>
            <a:r>
              <a:rPr lang="en-US" dirty="0"/>
              <a:t>Consider these three sets of quiz scores:</a:t>
            </a:r>
          </a:p>
          <a:p>
            <a:pPr marL="0" indent="0">
              <a:buNone/>
            </a:pPr>
            <a:r>
              <a:rPr lang="en-US" dirty="0">
                <a:effectLst/>
              </a:rPr>
              <a:t>Section A: 5 5 5 5 5 5 5 5 5 5</a:t>
            </a:r>
          </a:p>
          <a:p>
            <a:pPr marL="0" indent="0">
              <a:buNone/>
            </a:pPr>
            <a:r>
              <a:rPr lang="en-US" dirty="0">
                <a:effectLst/>
              </a:rPr>
              <a:t>Section B: 0 0 0 0 0 10 10 10 10 10</a:t>
            </a:r>
          </a:p>
          <a:p>
            <a:pPr marL="0" indent="0">
              <a:buNone/>
            </a:pPr>
            <a:r>
              <a:rPr lang="en-US" dirty="0">
                <a:effectLst/>
              </a:rPr>
              <a:t>Section C: 4 4 4 5 5 5 5 6 6 6</a:t>
            </a:r>
          </a:p>
          <a:p>
            <a:pPr algn="just"/>
            <a:r>
              <a:rPr lang="en-US" dirty="0"/>
              <a:t>All three of these sets of data have a </a:t>
            </a:r>
            <a:r>
              <a:rPr lang="en-US" dirty="0">
                <a:highlight>
                  <a:srgbClr val="00FFFF"/>
                </a:highlight>
              </a:rPr>
              <a:t>mean of 5 and median of 5</a:t>
            </a:r>
            <a:r>
              <a:rPr lang="en-US" dirty="0"/>
              <a:t>, </a:t>
            </a:r>
            <a:br>
              <a:rPr lang="en-US" dirty="0"/>
            </a:br>
            <a:r>
              <a:rPr lang="en-US" dirty="0"/>
              <a:t>yet the sets of scores are clearly quite different. In </a:t>
            </a:r>
            <a:r>
              <a:rPr lang="en-US" b="1" dirty="0">
                <a:solidFill>
                  <a:srgbClr val="FF0000"/>
                </a:solidFill>
              </a:rPr>
              <a:t>section-A</a:t>
            </a:r>
            <a:r>
              <a:rPr lang="en-US" dirty="0"/>
              <a:t>, everyone had the same score; in </a:t>
            </a:r>
            <a:r>
              <a:rPr lang="en-US" b="1" dirty="0">
                <a:solidFill>
                  <a:srgbClr val="FF0000"/>
                </a:solidFill>
              </a:rPr>
              <a:t>section-B</a:t>
            </a:r>
            <a:r>
              <a:rPr lang="en-US" dirty="0"/>
              <a:t> half the class got no points and the other half got a perfect score, assuming this was a 10-point quiz.  </a:t>
            </a:r>
            <a:r>
              <a:rPr lang="en-US" b="1" dirty="0">
                <a:solidFill>
                  <a:srgbClr val="FF0000"/>
                </a:solidFill>
              </a:rPr>
              <a:t>section-C</a:t>
            </a:r>
            <a:r>
              <a:rPr lang="en-US" dirty="0"/>
              <a:t> was not as consistent as section A, but not as widely varied as section B.</a:t>
            </a:r>
          </a:p>
          <a:p>
            <a:pPr algn="just"/>
            <a:r>
              <a:rPr lang="en-US" dirty="0"/>
              <a:t>In addition to the mean and median, which are measures of the “typical” or “middle” value, we also need a measure of how “spread out” or varied each data set is.</a:t>
            </a:r>
          </a:p>
          <a:p>
            <a:pPr marL="0" indent="0">
              <a:buNone/>
            </a:pPr>
            <a:endParaRPr lang="en-US" dirty="0"/>
          </a:p>
        </p:txBody>
      </p:sp>
      <p:sp>
        <p:nvSpPr>
          <p:cNvPr id="4" name="Date Placeholder 3"/>
          <p:cNvSpPr>
            <a:spLocks noGrp="1"/>
          </p:cNvSpPr>
          <p:nvPr>
            <p:ph type="dt" sz="half" idx="10"/>
          </p:nvPr>
        </p:nvSpPr>
        <p:spPr/>
        <p:txBody>
          <a:bodyPr/>
          <a:lstStyle/>
          <a:p>
            <a:fld id="{60357E2E-35C1-43B7-A831-42DACD565EB4}" type="datetime4">
              <a:rPr lang="en-US" smtClean="0"/>
              <a:t>February 25, 2022</a:t>
            </a:fld>
            <a:endParaRPr lang="en-IN"/>
          </a:p>
        </p:txBody>
      </p:sp>
      <p:sp>
        <p:nvSpPr>
          <p:cNvPr id="5" name="Slide Number Placeholder 4"/>
          <p:cNvSpPr>
            <a:spLocks noGrp="1"/>
          </p:cNvSpPr>
          <p:nvPr>
            <p:ph type="sldNum" sz="quarter" idx="12"/>
          </p:nvPr>
        </p:nvSpPr>
        <p:spPr/>
        <p:txBody>
          <a:bodyPr/>
          <a:lstStyle/>
          <a:p>
            <a:fld id="{675EDB7F-48D0-4D1B-B252-2E4EBFB64C6A}" type="slidenum">
              <a:rPr lang="en-IN" smtClean="0"/>
              <a:t>33</a:t>
            </a:fld>
            <a:endParaRPr lang="en-IN"/>
          </a:p>
        </p:txBody>
      </p:sp>
    </p:spTree>
    <p:extLst>
      <p:ext uri="{BB962C8B-B14F-4D97-AF65-F5344CB8AC3E}">
        <p14:creationId xmlns:p14="http://schemas.microsoft.com/office/powerpoint/2010/main" val="123509132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b="1" dirty="0"/>
              <a:t>Range</a:t>
            </a:r>
          </a:p>
        </p:txBody>
      </p:sp>
      <p:sp>
        <p:nvSpPr>
          <p:cNvPr id="3" name="Content Placeholder 2"/>
          <p:cNvSpPr>
            <a:spLocks noGrp="1"/>
          </p:cNvSpPr>
          <p:nvPr>
            <p:ph idx="1"/>
          </p:nvPr>
        </p:nvSpPr>
        <p:spPr/>
        <p:txBody>
          <a:bodyPr/>
          <a:lstStyle/>
          <a:p>
            <a:pPr marL="0" indent="0">
              <a:buNone/>
            </a:pPr>
            <a:r>
              <a:rPr lang="en-US" dirty="0"/>
              <a:t>The range = Maximum value – Minimum Value.</a:t>
            </a:r>
          </a:p>
          <a:p>
            <a:pPr marL="0" indent="0">
              <a:buNone/>
            </a:pPr>
            <a:endParaRPr lang="en-IN" dirty="0"/>
          </a:p>
        </p:txBody>
      </p:sp>
      <p:sp>
        <p:nvSpPr>
          <p:cNvPr id="4" name="Date Placeholder 3"/>
          <p:cNvSpPr>
            <a:spLocks noGrp="1"/>
          </p:cNvSpPr>
          <p:nvPr>
            <p:ph type="dt" sz="half" idx="10"/>
          </p:nvPr>
        </p:nvSpPr>
        <p:spPr/>
        <p:txBody>
          <a:bodyPr/>
          <a:lstStyle/>
          <a:p>
            <a:fld id="{40D08DE0-5331-4C32-B89A-4C7C8DA07EBD}" type="datetime4">
              <a:rPr lang="en-US" smtClean="0"/>
              <a:t>February 25, 2022</a:t>
            </a:fld>
            <a:endParaRPr lang="en-IN"/>
          </a:p>
        </p:txBody>
      </p:sp>
      <p:sp>
        <p:nvSpPr>
          <p:cNvPr id="5" name="Slide Number Placeholder 4"/>
          <p:cNvSpPr>
            <a:spLocks noGrp="1"/>
          </p:cNvSpPr>
          <p:nvPr>
            <p:ph type="sldNum" sz="quarter" idx="12"/>
          </p:nvPr>
        </p:nvSpPr>
        <p:spPr/>
        <p:txBody>
          <a:bodyPr/>
          <a:lstStyle/>
          <a:p>
            <a:fld id="{675EDB7F-48D0-4D1B-B252-2E4EBFB64C6A}" type="slidenum">
              <a:rPr lang="en-IN" smtClean="0"/>
              <a:t>34</a:t>
            </a:fld>
            <a:endParaRPr lang="en-IN"/>
          </a:p>
        </p:txBody>
      </p:sp>
    </p:spTree>
    <p:extLst>
      <p:ext uri="{BB962C8B-B14F-4D97-AF65-F5344CB8AC3E}">
        <p14:creationId xmlns:p14="http://schemas.microsoft.com/office/powerpoint/2010/main" val="89026270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03350" y="425002"/>
            <a:ext cx="11688650" cy="6241737"/>
          </a:xfrm>
        </p:spPr>
        <p:txBody>
          <a:bodyPr>
            <a:normAutofit fontScale="92500"/>
          </a:bodyPr>
          <a:lstStyle/>
          <a:p>
            <a:pPr marL="0" indent="0">
              <a:lnSpc>
                <a:spcPct val="120000"/>
              </a:lnSpc>
              <a:spcBef>
                <a:spcPts val="0"/>
              </a:spcBef>
              <a:buNone/>
            </a:pPr>
            <a:r>
              <a:rPr lang="en-US" dirty="0"/>
              <a:t>Using the quiz scores,</a:t>
            </a:r>
          </a:p>
          <a:p>
            <a:pPr marL="0" indent="0">
              <a:lnSpc>
                <a:spcPct val="120000"/>
              </a:lnSpc>
              <a:spcBef>
                <a:spcPts val="0"/>
              </a:spcBef>
              <a:buNone/>
            </a:pPr>
            <a:endParaRPr lang="en-US" dirty="0"/>
          </a:p>
          <a:p>
            <a:pPr marL="0" indent="0">
              <a:lnSpc>
                <a:spcPct val="120000"/>
              </a:lnSpc>
              <a:spcBef>
                <a:spcPts val="0"/>
              </a:spcBef>
              <a:buNone/>
            </a:pPr>
            <a:r>
              <a:rPr lang="en-US" dirty="0"/>
              <a:t>For section A, the range is 0 since both maximum and minimum are 5 and 5 – 5 = 0</a:t>
            </a:r>
          </a:p>
          <a:p>
            <a:pPr marL="0" indent="0">
              <a:lnSpc>
                <a:spcPct val="120000"/>
              </a:lnSpc>
              <a:spcBef>
                <a:spcPts val="0"/>
              </a:spcBef>
              <a:buNone/>
            </a:pPr>
            <a:r>
              <a:rPr lang="en-US" dirty="0"/>
              <a:t>For section B, the range is 10 since 10 – 0 = 10</a:t>
            </a:r>
          </a:p>
          <a:p>
            <a:pPr marL="0" indent="0">
              <a:lnSpc>
                <a:spcPct val="120000"/>
              </a:lnSpc>
              <a:spcBef>
                <a:spcPts val="0"/>
              </a:spcBef>
              <a:buNone/>
            </a:pPr>
            <a:r>
              <a:rPr lang="en-US" dirty="0"/>
              <a:t>For section C, the range is 2 since 6 – 4 = 2</a:t>
            </a:r>
          </a:p>
          <a:p>
            <a:pPr marL="0" indent="0">
              <a:lnSpc>
                <a:spcPct val="120000"/>
              </a:lnSpc>
              <a:spcBef>
                <a:spcPts val="0"/>
              </a:spcBef>
              <a:buNone/>
            </a:pPr>
            <a:endParaRPr lang="en-US" dirty="0"/>
          </a:p>
          <a:p>
            <a:pPr marL="0" indent="0">
              <a:lnSpc>
                <a:spcPct val="120000"/>
              </a:lnSpc>
              <a:spcBef>
                <a:spcPts val="0"/>
              </a:spcBef>
              <a:buNone/>
            </a:pPr>
            <a:r>
              <a:rPr lang="en-US" dirty="0"/>
              <a:t>In the last example, the range seems to be revealing how spread out the data is. However, suppose we add a fourth section, </a:t>
            </a:r>
            <a:r>
              <a:rPr lang="en-US" dirty="0">
                <a:highlight>
                  <a:srgbClr val="808000"/>
                </a:highlight>
              </a:rPr>
              <a:t>Section D, with scores 0 5 5 5 5 5 5 5 5 10</a:t>
            </a:r>
            <a:r>
              <a:rPr lang="en-US" dirty="0"/>
              <a:t>.</a:t>
            </a:r>
          </a:p>
          <a:p>
            <a:pPr marL="0" indent="0">
              <a:lnSpc>
                <a:spcPct val="120000"/>
              </a:lnSpc>
              <a:spcBef>
                <a:spcPts val="0"/>
              </a:spcBef>
              <a:buNone/>
            </a:pPr>
            <a:endParaRPr lang="en-US" dirty="0"/>
          </a:p>
          <a:p>
            <a:pPr marL="0" indent="0">
              <a:lnSpc>
                <a:spcPct val="120000"/>
              </a:lnSpc>
              <a:spcBef>
                <a:spcPts val="0"/>
              </a:spcBef>
              <a:buNone/>
            </a:pPr>
            <a:r>
              <a:rPr lang="en-US" dirty="0"/>
              <a:t>This section also has a mean and median of 5. The range is 10, yet this data set is quite different than Section B. To better illuminate the differences, we’ll have to turn to more sophisticated measures of variation.</a:t>
            </a:r>
            <a:endParaRPr lang="en-IN" dirty="0"/>
          </a:p>
        </p:txBody>
      </p:sp>
      <p:sp>
        <p:nvSpPr>
          <p:cNvPr id="2" name="Date Placeholder 1"/>
          <p:cNvSpPr>
            <a:spLocks noGrp="1"/>
          </p:cNvSpPr>
          <p:nvPr>
            <p:ph type="dt" sz="half" idx="10"/>
          </p:nvPr>
        </p:nvSpPr>
        <p:spPr/>
        <p:txBody>
          <a:bodyPr/>
          <a:lstStyle/>
          <a:p>
            <a:fld id="{AB7208C2-21C6-450E-91FD-C7F9B8038CED}" type="datetime4">
              <a:rPr lang="en-US" smtClean="0"/>
              <a:t>February 25, 2022</a:t>
            </a:fld>
            <a:endParaRPr lang="en-IN"/>
          </a:p>
        </p:txBody>
      </p:sp>
      <p:sp>
        <p:nvSpPr>
          <p:cNvPr id="4" name="Slide Number Placeholder 3"/>
          <p:cNvSpPr>
            <a:spLocks noGrp="1"/>
          </p:cNvSpPr>
          <p:nvPr>
            <p:ph type="sldNum" sz="quarter" idx="12"/>
          </p:nvPr>
        </p:nvSpPr>
        <p:spPr/>
        <p:txBody>
          <a:bodyPr/>
          <a:lstStyle/>
          <a:p>
            <a:fld id="{675EDB7F-48D0-4D1B-B252-2E4EBFB64C6A}" type="slidenum">
              <a:rPr lang="en-IN" smtClean="0"/>
              <a:t>35</a:t>
            </a:fld>
            <a:endParaRPr lang="en-IN"/>
          </a:p>
        </p:txBody>
      </p:sp>
    </p:spTree>
    <p:extLst>
      <p:ext uri="{BB962C8B-B14F-4D97-AF65-F5344CB8AC3E}">
        <p14:creationId xmlns:p14="http://schemas.microsoft.com/office/powerpoint/2010/main" val="65808395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b="1" dirty="0"/>
              <a:t>Standard deviation</a:t>
            </a:r>
          </a:p>
        </p:txBody>
      </p:sp>
      <p:sp>
        <p:nvSpPr>
          <p:cNvPr id="3" name="Content Placeholder 2"/>
          <p:cNvSpPr>
            <a:spLocks noGrp="1"/>
          </p:cNvSpPr>
          <p:nvPr>
            <p:ph idx="1"/>
          </p:nvPr>
        </p:nvSpPr>
        <p:spPr>
          <a:xfrm>
            <a:off x="111211" y="1825625"/>
            <a:ext cx="11862485" cy="4351338"/>
          </a:xfrm>
        </p:spPr>
        <p:txBody>
          <a:bodyPr/>
          <a:lstStyle/>
          <a:p>
            <a:pPr marL="0" indent="0">
              <a:buNone/>
            </a:pPr>
            <a:r>
              <a:rPr lang="en-US" dirty="0"/>
              <a:t>The standard deviation is a </a:t>
            </a:r>
            <a:r>
              <a:rPr lang="en-US" dirty="0">
                <a:highlight>
                  <a:srgbClr val="00FFFF"/>
                </a:highlight>
              </a:rPr>
              <a:t>measure of variation based on measuring how far each data value deviates, or is different, from the mean.</a:t>
            </a:r>
            <a:r>
              <a:rPr lang="en-US" dirty="0"/>
              <a:t> A few important characteristics:</a:t>
            </a:r>
          </a:p>
          <a:p>
            <a:r>
              <a:rPr lang="en-US" dirty="0"/>
              <a:t>Standard deviation is always positive. </a:t>
            </a:r>
          </a:p>
          <a:p>
            <a:r>
              <a:rPr lang="en-US" dirty="0"/>
              <a:t>Standard deviation will be zero if all the data values are equal, and will get larger as the data spreads out.</a:t>
            </a:r>
          </a:p>
          <a:p>
            <a:r>
              <a:rPr lang="en-US" dirty="0"/>
              <a:t>Standard deviation has the same units as the original data.</a:t>
            </a:r>
            <a:endParaRPr lang="en-IN" dirty="0"/>
          </a:p>
        </p:txBody>
      </p:sp>
      <p:sp>
        <p:nvSpPr>
          <p:cNvPr id="4" name="Date Placeholder 3"/>
          <p:cNvSpPr>
            <a:spLocks noGrp="1"/>
          </p:cNvSpPr>
          <p:nvPr>
            <p:ph type="dt" sz="half" idx="10"/>
          </p:nvPr>
        </p:nvSpPr>
        <p:spPr/>
        <p:txBody>
          <a:bodyPr/>
          <a:lstStyle/>
          <a:p>
            <a:fld id="{3CDAE75E-D923-42C2-AB63-D2BC3A7739F5}" type="datetime4">
              <a:rPr lang="en-US" smtClean="0"/>
              <a:t>February 25, 2022</a:t>
            </a:fld>
            <a:endParaRPr lang="en-IN"/>
          </a:p>
        </p:txBody>
      </p:sp>
      <p:sp>
        <p:nvSpPr>
          <p:cNvPr id="5" name="Slide Number Placeholder 4"/>
          <p:cNvSpPr>
            <a:spLocks noGrp="1"/>
          </p:cNvSpPr>
          <p:nvPr>
            <p:ph type="sldNum" sz="quarter" idx="12"/>
          </p:nvPr>
        </p:nvSpPr>
        <p:spPr/>
        <p:txBody>
          <a:bodyPr/>
          <a:lstStyle/>
          <a:p>
            <a:fld id="{675EDB7F-48D0-4D1B-B252-2E4EBFB64C6A}" type="slidenum">
              <a:rPr lang="en-IN" smtClean="0"/>
              <a:t>36</a:t>
            </a:fld>
            <a:endParaRPr lang="en-IN"/>
          </a:p>
        </p:txBody>
      </p:sp>
    </p:spTree>
    <p:extLst>
      <p:ext uri="{BB962C8B-B14F-4D97-AF65-F5344CB8AC3E}">
        <p14:creationId xmlns:p14="http://schemas.microsoft.com/office/powerpoint/2010/main" val="38630725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13196" y="-209238"/>
            <a:ext cx="10515600" cy="5901699"/>
          </a:xfrm>
        </p:spPr>
        <p:txBody>
          <a:bodyPr>
            <a:normAutofit/>
          </a:bodyPr>
          <a:lstStyle/>
          <a:p>
            <a:pPr marL="0" indent="0">
              <a:lnSpc>
                <a:spcPct val="100000"/>
              </a:lnSpc>
              <a:spcBef>
                <a:spcPts val="0"/>
              </a:spcBef>
              <a:buNone/>
            </a:pPr>
            <a:endParaRPr lang="en-US" dirty="0"/>
          </a:p>
          <a:p>
            <a:pPr marL="0" indent="0">
              <a:lnSpc>
                <a:spcPct val="100000"/>
              </a:lnSpc>
              <a:spcBef>
                <a:spcPts val="0"/>
              </a:spcBef>
              <a:buNone/>
            </a:pPr>
            <a:r>
              <a:rPr lang="en-US" dirty="0"/>
              <a:t>To compute standard deviation</a:t>
            </a:r>
          </a:p>
          <a:p>
            <a:pPr marL="0" indent="0">
              <a:lnSpc>
                <a:spcPct val="100000"/>
              </a:lnSpc>
              <a:spcBef>
                <a:spcPts val="0"/>
              </a:spcBef>
              <a:buNone/>
            </a:pPr>
            <a:endParaRPr lang="en-US" dirty="0"/>
          </a:p>
          <a:p>
            <a:pPr marL="514350" indent="-514350">
              <a:lnSpc>
                <a:spcPct val="100000"/>
              </a:lnSpc>
              <a:spcBef>
                <a:spcPts val="0"/>
              </a:spcBef>
              <a:buFont typeface="+mj-lt"/>
              <a:buAutoNum type="arabicPeriod"/>
            </a:pPr>
            <a:r>
              <a:rPr lang="en-US" dirty="0"/>
              <a:t>Find the deviation of each data from the mean. In other words, subtract the mean from the data value.</a:t>
            </a:r>
          </a:p>
          <a:p>
            <a:pPr marL="514350" indent="-514350">
              <a:lnSpc>
                <a:spcPct val="100000"/>
              </a:lnSpc>
              <a:spcBef>
                <a:spcPts val="0"/>
              </a:spcBef>
              <a:buFont typeface="+mj-lt"/>
              <a:buAutoNum type="arabicPeriod"/>
            </a:pPr>
            <a:r>
              <a:rPr lang="en-US" dirty="0"/>
              <a:t>Square each deviation.</a:t>
            </a:r>
          </a:p>
          <a:p>
            <a:pPr marL="514350" indent="-514350">
              <a:lnSpc>
                <a:spcPct val="100000"/>
              </a:lnSpc>
              <a:spcBef>
                <a:spcPts val="0"/>
              </a:spcBef>
              <a:buFont typeface="+mj-lt"/>
              <a:buAutoNum type="arabicPeriod"/>
            </a:pPr>
            <a:r>
              <a:rPr lang="en-US" dirty="0"/>
              <a:t>Add the squared deviations.</a:t>
            </a:r>
          </a:p>
          <a:p>
            <a:pPr marL="514350" indent="-514350">
              <a:lnSpc>
                <a:spcPct val="100000"/>
              </a:lnSpc>
              <a:spcBef>
                <a:spcPts val="0"/>
              </a:spcBef>
              <a:buFont typeface="+mj-lt"/>
              <a:buAutoNum type="arabicPeriod"/>
            </a:pPr>
            <a:r>
              <a:rPr lang="en-US" dirty="0"/>
              <a:t>Divide by n, the number of data values, if the data represents a whole population; divide by n – 1 if the data is from a sample.</a:t>
            </a:r>
          </a:p>
          <a:p>
            <a:pPr marL="514350" indent="-514350">
              <a:lnSpc>
                <a:spcPct val="100000"/>
              </a:lnSpc>
              <a:spcBef>
                <a:spcPts val="0"/>
              </a:spcBef>
              <a:buFont typeface="+mj-lt"/>
              <a:buAutoNum type="arabicPeriod"/>
            </a:pPr>
            <a:r>
              <a:rPr lang="en-US" dirty="0"/>
              <a:t>Compute the square root of the result.</a:t>
            </a:r>
          </a:p>
          <a:p>
            <a:pPr marL="0" indent="0">
              <a:lnSpc>
                <a:spcPct val="100000"/>
              </a:lnSpc>
              <a:spcBef>
                <a:spcPts val="0"/>
              </a:spcBef>
              <a:buNone/>
            </a:pPr>
            <a:endParaRPr lang="en-US" dirty="0"/>
          </a:p>
          <a:p>
            <a:pPr marL="0" indent="0">
              <a:lnSpc>
                <a:spcPct val="100000"/>
              </a:lnSpc>
              <a:spcBef>
                <a:spcPts val="0"/>
              </a:spcBef>
              <a:buNone/>
            </a:pPr>
            <a:endParaRPr lang="en-IN" dirty="0"/>
          </a:p>
        </p:txBody>
      </p:sp>
      <p:pic>
        <p:nvPicPr>
          <p:cNvPr id="6" name="Picture 5"/>
          <p:cNvPicPr>
            <a:picLocks noChangeAspect="1"/>
          </p:cNvPicPr>
          <p:nvPr/>
        </p:nvPicPr>
        <p:blipFill>
          <a:blip r:embed="rId2"/>
          <a:stretch>
            <a:fillRect/>
          </a:stretch>
        </p:blipFill>
        <p:spPr>
          <a:xfrm>
            <a:off x="7017899" y="3966599"/>
            <a:ext cx="2941647" cy="2754876"/>
          </a:xfrm>
          <a:prstGeom prst="rect">
            <a:avLst/>
          </a:prstGeom>
        </p:spPr>
      </p:pic>
      <p:sp>
        <p:nvSpPr>
          <p:cNvPr id="4" name="Date Placeholder 3"/>
          <p:cNvSpPr>
            <a:spLocks noGrp="1"/>
          </p:cNvSpPr>
          <p:nvPr>
            <p:ph type="dt" sz="half" idx="10"/>
          </p:nvPr>
        </p:nvSpPr>
        <p:spPr/>
        <p:txBody>
          <a:bodyPr/>
          <a:lstStyle/>
          <a:p>
            <a:fld id="{290CF99E-0827-41BA-AB32-2D9707032C7E}" type="datetime4">
              <a:rPr lang="en-US" smtClean="0"/>
              <a:t>February 25, 2022</a:t>
            </a:fld>
            <a:endParaRPr lang="en-IN"/>
          </a:p>
        </p:txBody>
      </p:sp>
      <p:sp>
        <p:nvSpPr>
          <p:cNvPr id="5" name="Slide Number Placeholder 4"/>
          <p:cNvSpPr>
            <a:spLocks noGrp="1"/>
          </p:cNvSpPr>
          <p:nvPr>
            <p:ph type="sldNum" sz="quarter" idx="12"/>
          </p:nvPr>
        </p:nvSpPr>
        <p:spPr/>
        <p:txBody>
          <a:bodyPr/>
          <a:lstStyle/>
          <a:p>
            <a:fld id="{675EDB7F-48D0-4D1B-B252-2E4EBFB64C6A}" type="slidenum">
              <a:rPr lang="en-IN" smtClean="0"/>
              <a:t>37</a:t>
            </a:fld>
            <a:endParaRPr lang="en-IN"/>
          </a:p>
        </p:txBody>
      </p:sp>
    </p:spTree>
    <p:extLst>
      <p:ext uri="{BB962C8B-B14F-4D97-AF65-F5344CB8AC3E}">
        <p14:creationId xmlns:p14="http://schemas.microsoft.com/office/powerpoint/2010/main" val="273989384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2960665525"/>
              </p:ext>
            </p:extLst>
          </p:nvPr>
        </p:nvGraphicFramePr>
        <p:xfrm>
          <a:off x="645017" y="598696"/>
          <a:ext cx="10515600" cy="4023360"/>
        </p:xfrm>
        <a:graphic>
          <a:graphicData uri="http://schemas.openxmlformats.org/drawingml/2006/table">
            <a:tbl>
              <a:tblPr/>
              <a:tblGrid>
                <a:gridCol w="3505200">
                  <a:extLst>
                    <a:ext uri="{9D8B030D-6E8A-4147-A177-3AD203B41FA5}">
                      <a16:colId xmlns:a16="http://schemas.microsoft.com/office/drawing/2014/main" val="20000"/>
                    </a:ext>
                  </a:extLst>
                </a:gridCol>
                <a:gridCol w="3505200">
                  <a:extLst>
                    <a:ext uri="{9D8B030D-6E8A-4147-A177-3AD203B41FA5}">
                      <a16:colId xmlns:a16="http://schemas.microsoft.com/office/drawing/2014/main" val="20001"/>
                    </a:ext>
                  </a:extLst>
                </a:gridCol>
                <a:gridCol w="3505200">
                  <a:extLst>
                    <a:ext uri="{9D8B030D-6E8A-4147-A177-3AD203B41FA5}">
                      <a16:colId xmlns:a16="http://schemas.microsoft.com/office/drawing/2014/main" val="20002"/>
                    </a:ext>
                  </a:extLst>
                </a:gridCol>
              </a:tblGrid>
              <a:tr h="0">
                <a:tc>
                  <a:txBody>
                    <a:bodyPr/>
                    <a:lstStyle/>
                    <a:p>
                      <a:r>
                        <a:rPr lang="en-IN" b="1" dirty="0"/>
                        <a:t>data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b="1"/>
                        <a:t>deviation: data value – mean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b="1" dirty="0"/>
                        <a:t>deviation squared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0-5 = -5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(-5)</a:t>
                      </a:r>
                      <a:r>
                        <a:rPr lang="en-IN" baseline="30000" dirty="0"/>
                        <a:t>2</a:t>
                      </a:r>
                      <a:r>
                        <a:rPr lang="en-IN" dirty="0"/>
                        <a:t> = 25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0">
                <a:tc>
                  <a:txBody>
                    <a:bodyPr/>
                    <a:lstStyle/>
                    <a:p>
                      <a:r>
                        <a:rPr lang="en-IN" dirty="0"/>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a:t>0-5 = -5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a:t>(-5)</a:t>
                      </a:r>
                      <a:r>
                        <a:rPr lang="en-IN" baseline="30000"/>
                        <a:t>2</a:t>
                      </a:r>
                      <a:r>
                        <a:rPr lang="en-IN"/>
                        <a:t> = 25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0">
                <a:tc>
                  <a:txBody>
                    <a:bodyPr/>
                    <a:lstStyle/>
                    <a:p>
                      <a:r>
                        <a:rPr lang="en-IN" dirty="0"/>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0-5 = -5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a:t>(-5)</a:t>
                      </a:r>
                      <a:r>
                        <a:rPr lang="en-IN" baseline="30000"/>
                        <a:t>2</a:t>
                      </a:r>
                      <a:r>
                        <a:rPr lang="en-IN"/>
                        <a:t> = 25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0">
                <a:tc>
                  <a:txBody>
                    <a:bodyPr/>
                    <a:lstStyle/>
                    <a:p>
                      <a:r>
                        <a:rPr lang="en-IN"/>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0-5 = -5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a:t>(-5)</a:t>
                      </a:r>
                      <a:r>
                        <a:rPr lang="en-IN" baseline="30000"/>
                        <a:t>2</a:t>
                      </a:r>
                      <a:r>
                        <a:rPr lang="en-IN"/>
                        <a:t> = 25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0">
                <a:tc>
                  <a:txBody>
                    <a:bodyPr/>
                    <a:lstStyle/>
                    <a:p>
                      <a:r>
                        <a:rPr lang="en-IN"/>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0-5 = -5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a:t>(-5)</a:t>
                      </a:r>
                      <a:r>
                        <a:rPr lang="en-IN" baseline="30000"/>
                        <a:t>2</a:t>
                      </a:r>
                      <a:r>
                        <a:rPr lang="en-IN"/>
                        <a:t> = 25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0">
                <a:tc>
                  <a:txBody>
                    <a:bodyPr/>
                    <a:lstStyle/>
                    <a:p>
                      <a:r>
                        <a:rPr lang="en-IN"/>
                        <a:t>10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10-5 = 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a:t>(5)</a:t>
                      </a:r>
                      <a:r>
                        <a:rPr lang="en-IN" baseline="30000"/>
                        <a:t>2</a:t>
                      </a:r>
                      <a:r>
                        <a:rPr lang="en-IN"/>
                        <a:t> = 25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0">
                <a:tc>
                  <a:txBody>
                    <a:bodyPr/>
                    <a:lstStyle/>
                    <a:p>
                      <a:r>
                        <a:rPr lang="en-IN"/>
                        <a:t>10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10-5 = 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(5)</a:t>
                      </a:r>
                      <a:r>
                        <a:rPr lang="en-IN" baseline="30000" dirty="0"/>
                        <a:t>2</a:t>
                      </a:r>
                      <a:r>
                        <a:rPr lang="en-IN" dirty="0"/>
                        <a:t> = 25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0">
                <a:tc>
                  <a:txBody>
                    <a:bodyPr/>
                    <a:lstStyle/>
                    <a:p>
                      <a:r>
                        <a:rPr lang="en-IN"/>
                        <a:t>10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a:t>10-5 = 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(5)</a:t>
                      </a:r>
                      <a:r>
                        <a:rPr lang="en-IN" baseline="30000" dirty="0"/>
                        <a:t>2</a:t>
                      </a:r>
                      <a:r>
                        <a:rPr lang="en-IN" dirty="0"/>
                        <a:t> = 25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r h="0">
                <a:tc>
                  <a:txBody>
                    <a:bodyPr/>
                    <a:lstStyle/>
                    <a:p>
                      <a:r>
                        <a:rPr lang="en-IN"/>
                        <a:t>10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a:t>10-5 = 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(5)</a:t>
                      </a:r>
                      <a:r>
                        <a:rPr lang="en-IN" baseline="30000" dirty="0"/>
                        <a:t>2</a:t>
                      </a:r>
                      <a:r>
                        <a:rPr lang="en-IN" dirty="0"/>
                        <a:t> = 25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9"/>
                  </a:ext>
                </a:extLst>
              </a:tr>
              <a:tr h="0">
                <a:tc>
                  <a:txBody>
                    <a:bodyPr/>
                    <a:lstStyle/>
                    <a:p>
                      <a:r>
                        <a:rPr lang="en-IN"/>
                        <a:t>10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a:t>10-5 = 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(5)</a:t>
                      </a:r>
                      <a:r>
                        <a:rPr lang="en-IN" baseline="30000" dirty="0"/>
                        <a:t>2</a:t>
                      </a:r>
                      <a:r>
                        <a:rPr lang="en-IN" dirty="0"/>
                        <a:t> = 25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0"/>
                  </a:ext>
                </a:extLst>
              </a:tr>
            </a:tbl>
          </a:graphicData>
        </a:graphic>
      </p:graphicFrame>
      <p:sp>
        <p:nvSpPr>
          <p:cNvPr id="6" name="Rectangle 5"/>
          <p:cNvSpPr/>
          <p:nvPr/>
        </p:nvSpPr>
        <p:spPr>
          <a:xfrm>
            <a:off x="838200" y="4744619"/>
            <a:ext cx="10224752" cy="646331"/>
          </a:xfrm>
          <a:prstGeom prst="rect">
            <a:avLst/>
          </a:prstGeom>
        </p:spPr>
        <p:txBody>
          <a:bodyPr wrap="square">
            <a:spAutoFit/>
          </a:bodyPr>
          <a:lstStyle/>
          <a:p>
            <a:r>
              <a:rPr lang="en-US" dirty="0"/>
              <a:t>Assuming this data represents a population, we will add the squared deviations, divide by 10, the number of data values, and compute the square root:</a:t>
            </a:r>
            <a:endParaRPr lang="en-IN" dirty="0"/>
          </a:p>
        </p:txBody>
      </p:sp>
      <p:sp>
        <p:nvSpPr>
          <p:cNvPr id="9" name="Rectangle 8"/>
          <p:cNvSpPr/>
          <p:nvPr/>
        </p:nvSpPr>
        <p:spPr>
          <a:xfrm>
            <a:off x="2649277" y="5729956"/>
            <a:ext cx="6778058" cy="369332"/>
          </a:xfrm>
          <a:prstGeom prst="rect">
            <a:avLst/>
          </a:prstGeom>
        </p:spPr>
        <p:txBody>
          <a:bodyPr wrap="square">
            <a:spAutoFit/>
          </a:bodyPr>
          <a:lstStyle/>
          <a:p>
            <a:r>
              <a:rPr lang="en-IN" dirty="0">
                <a:effectLst/>
              </a:rPr>
              <a:t>√25+25+25+25+25+25+25+25+25+25/10=√250/10=5</a:t>
            </a:r>
            <a:endParaRPr lang="en-IN" dirty="0"/>
          </a:p>
        </p:txBody>
      </p:sp>
      <p:sp>
        <p:nvSpPr>
          <p:cNvPr id="3" name="Date Placeholder 2"/>
          <p:cNvSpPr>
            <a:spLocks noGrp="1"/>
          </p:cNvSpPr>
          <p:nvPr>
            <p:ph type="dt" sz="half" idx="10"/>
          </p:nvPr>
        </p:nvSpPr>
        <p:spPr/>
        <p:txBody>
          <a:bodyPr/>
          <a:lstStyle/>
          <a:p>
            <a:fld id="{81ADE386-9BCA-4F9A-9358-187F487BB2D9}" type="datetime4">
              <a:rPr lang="en-US" smtClean="0"/>
              <a:t>February 25, 2022</a:t>
            </a:fld>
            <a:endParaRPr lang="en-IN"/>
          </a:p>
        </p:txBody>
      </p:sp>
      <p:sp>
        <p:nvSpPr>
          <p:cNvPr id="5" name="Slide Number Placeholder 4"/>
          <p:cNvSpPr>
            <a:spLocks noGrp="1"/>
          </p:cNvSpPr>
          <p:nvPr>
            <p:ph type="sldNum" sz="quarter" idx="12"/>
          </p:nvPr>
        </p:nvSpPr>
        <p:spPr/>
        <p:txBody>
          <a:bodyPr/>
          <a:lstStyle/>
          <a:p>
            <a:fld id="{675EDB7F-48D0-4D1B-B252-2E4EBFB64C6A}" type="slidenum">
              <a:rPr lang="en-IN" smtClean="0"/>
              <a:t>38</a:t>
            </a:fld>
            <a:endParaRPr lang="en-IN"/>
          </a:p>
        </p:txBody>
      </p:sp>
    </p:spTree>
    <p:extLst>
      <p:ext uri="{BB962C8B-B14F-4D97-AF65-F5344CB8AC3E}">
        <p14:creationId xmlns:p14="http://schemas.microsoft.com/office/powerpoint/2010/main" val="329396041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1957115562"/>
              </p:ext>
            </p:extLst>
          </p:nvPr>
        </p:nvGraphicFramePr>
        <p:xfrm>
          <a:off x="838200" y="3269774"/>
          <a:ext cx="10515600" cy="1828800"/>
        </p:xfrm>
        <a:graphic>
          <a:graphicData uri="http://schemas.openxmlformats.org/drawingml/2006/table">
            <a:tbl>
              <a:tblPr/>
              <a:tblGrid>
                <a:gridCol w="5257800">
                  <a:extLst>
                    <a:ext uri="{9D8B030D-6E8A-4147-A177-3AD203B41FA5}">
                      <a16:colId xmlns:a16="http://schemas.microsoft.com/office/drawing/2014/main" val="20000"/>
                    </a:ext>
                  </a:extLst>
                </a:gridCol>
                <a:gridCol w="5257800">
                  <a:extLst>
                    <a:ext uri="{9D8B030D-6E8A-4147-A177-3AD203B41FA5}">
                      <a16:colId xmlns:a16="http://schemas.microsoft.com/office/drawing/2014/main" val="20001"/>
                    </a:ext>
                  </a:extLst>
                </a:gridCol>
              </a:tblGrid>
              <a:tr h="0">
                <a:tc>
                  <a:txBody>
                    <a:bodyPr/>
                    <a:lstStyle/>
                    <a:p>
                      <a:r>
                        <a:rPr lang="en-IN" sz="2400" dirty="0"/>
                        <a:t>Section A: 5 5 5 5 5 5 5 5 5 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2400"/>
                        <a:t>Standard deviation: 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sz="2400"/>
                        <a:t>Section B: 0 0 0 0 0 10 10 10 10 10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2400"/>
                        <a:t>Standard deviation: 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0">
                <a:tc>
                  <a:txBody>
                    <a:bodyPr/>
                    <a:lstStyle/>
                    <a:p>
                      <a:r>
                        <a:rPr lang="fr-FR" sz="2400"/>
                        <a:t>Section C: 4 4 4 5 5 5 5 6 6 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2400"/>
                        <a:t>Standard deviation: 0.8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0">
                <a:tc>
                  <a:txBody>
                    <a:bodyPr/>
                    <a:lstStyle/>
                    <a:p>
                      <a:r>
                        <a:rPr lang="fr-FR" sz="2400"/>
                        <a:t>Section D: 0 5 5 5 5 5 5 5 5 10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2400" dirty="0"/>
                        <a:t>Standard deviation: 2.2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5" name="Rectangle 4"/>
          <p:cNvSpPr/>
          <p:nvPr/>
        </p:nvSpPr>
        <p:spPr>
          <a:xfrm>
            <a:off x="980890" y="2110899"/>
            <a:ext cx="8897205" cy="523220"/>
          </a:xfrm>
          <a:prstGeom prst="rect">
            <a:avLst/>
          </a:prstGeom>
        </p:spPr>
        <p:txBody>
          <a:bodyPr wrap="square">
            <a:spAutoFit/>
          </a:bodyPr>
          <a:lstStyle/>
          <a:p>
            <a:r>
              <a:rPr lang="en-US" sz="2800" dirty="0"/>
              <a:t>The standard deviations of all four sections are:</a:t>
            </a:r>
            <a:endParaRPr lang="en-IN" sz="2800" dirty="0"/>
          </a:p>
        </p:txBody>
      </p:sp>
      <p:sp>
        <p:nvSpPr>
          <p:cNvPr id="3" name="Date Placeholder 2"/>
          <p:cNvSpPr>
            <a:spLocks noGrp="1"/>
          </p:cNvSpPr>
          <p:nvPr>
            <p:ph type="dt" sz="half" idx="10"/>
          </p:nvPr>
        </p:nvSpPr>
        <p:spPr/>
        <p:txBody>
          <a:bodyPr/>
          <a:lstStyle/>
          <a:p>
            <a:fld id="{3DD531BC-E5D5-48C2-A6C1-43DB50177F03}" type="datetime4">
              <a:rPr lang="en-US" smtClean="0"/>
              <a:t>February 25, 2022</a:t>
            </a:fld>
            <a:endParaRPr lang="en-IN"/>
          </a:p>
        </p:txBody>
      </p:sp>
      <p:sp>
        <p:nvSpPr>
          <p:cNvPr id="6" name="Slide Number Placeholder 5"/>
          <p:cNvSpPr>
            <a:spLocks noGrp="1"/>
          </p:cNvSpPr>
          <p:nvPr>
            <p:ph type="sldNum" sz="quarter" idx="12"/>
          </p:nvPr>
        </p:nvSpPr>
        <p:spPr/>
        <p:txBody>
          <a:bodyPr/>
          <a:lstStyle/>
          <a:p>
            <a:fld id="{675EDB7F-48D0-4D1B-B252-2E4EBFB64C6A}" type="slidenum">
              <a:rPr lang="en-IN" smtClean="0"/>
              <a:t>39</a:t>
            </a:fld>
            <a:endParaRPr lang="en-IN"/>
          </a:p>
        </p:txBody>
      </p:sp>
    </p:spTree>
    <p:extLst>
      <p:ext uri="{BB962C8B-B14F-4D97-AF65-F5344CB8AC3E}">
        <p14:creationId xmlns:p14="http://schemas.microsoft.com/office/powerpoint/2010/main" val="9788079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16923" y="293387"/>
            <a:ext cx="11444417" cy="4351338"/>
          </a:xfrm>
        </p:spPr>
        <p:txBody>
          <a:bodyPr>
            <a:normAutofit/>
          </a:bodyPr>
          <a:lstStyle/>
          <a:p>
            <a:pPr marL="0" indent="0">
              <a:buNone/>
            </a:pPr>
            <a:r>
              <a:rPr lang="en-US" dirty="0"/>
              <a:t>In data mining, sometimes we encounter problem where there is a large number of variables in the database. </a:t>
            </a:r>
          </a:p>
          <a:p>
            <a:pPr marL="0" indent="0">
              <a:buNone/>
            </a:pPr>
            <a:r>
              <a:rPr lang="en-US" dirty="0"/>
              <a:t>Even when the initial number of variables is small, this set quickly expands in the data preparation step, where new derived variables are created </a:t>
            </a:r>
            <a:br>
              <a:rPr lang="en-US" dirty="0"/>
            </a:br>
            <a:r>
              <a:rPr lang="en-US" dirty="0"/>
              <a:t>(e.g., dummies for categorical variables and new forms of existing variables). </a:t>
            </a:r>
          </a:p>
          <a:p>
            <a:pPr marL="0" indent="0">
              <a:buNone/>
            </a:pPr>
            <a:r>
              <a:rPr lang="en-IN" dirty="0"/>
              <a:t>A large </a:t>
            </a:r>
            <a:r>
              <a:rPr lang="en-US" dirty="0"/>
              <a:t>number of variables also poses computational problems for some supervised as well as unsupervised algorithms. </a:t>
            </a:r>
            <a:endParaRPr lang="en-IN" dirty="0"/>
          </a:p>
        </p:txBody>
      </p:sp>
      <p:sp>
        <p:nvSpPr>
          <p:cNvPr id="4" name="Date Placeholder 3"/>
          <p:cNvSpPr>
            <a:spLocks noGrp="1"/>
          </p:cNvSpPr>
          <p:nvPr>
            <p:ph type="dt" sz="half" idx="10"/>
          </p:nvPr>
        </p:nvSpPr>
        <p:spPr/>
        <p:txBody>
          <a:bodyPr/>
          <a:lstStyle/>
          <a:p>
            <a:fld id="{070EF1C5-25E6-493F-A8AD-C63606301065}" type="datetime4">
              <a:rPr lang="en-US" smtClean="0"/>
              <a:t>February 25, 2022</a:t>
            </a:fld>
            <a:endParaRPr lang="en-IN"/>
          </a:p>
        </p:txBody>
      </p:sp>
      <p:sp>
        <p:nvSpPr>
          <p:cNvPr id="5" name="Slide Number Placeholder 4"/>
          <p:cNvSpPr>
            <a:spLocks noGrp="1"/>
          </p:cNvSpPr>
          <p:nvPr>
            <p:ph type="sldNum" sz="quarter" idx="12"/>
          </p:nvPr>
        </p:nvSpPr>
        <p:spPr/>
        <p:txBody>
          <a:bodyPr/>
          <a:lstStyle/>
          <a:p>
            <a:fld id="{675EDB7F-48D0-4D1B-B252-2E4EBFB64C6A}" type="slidenum">
              <a:rPr lang="en-IN" smtClean="0"/>
              <a:t>4</a:t>
            </a:fld>
            <a:endParaRPr lang="en-IN"/>
          </a:p>
        </p:txBody>
      </p:sp>
    </p:spTree>
    <p:extLst>
      <p:ext uri="{BB962C8B-B14F-4D97-AF65-F5344CB8AC3E}">
        <p14:creationId xmlns:p14="http://schemas.microsoft.com/office/powerpoint/2010/main" val="236809330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Date Placeholder 4"/>
          <p:cNvSpPr>
            <a:spLocks noGrp="1"/>
          </p:cNvSpPr>
          <p:nvPr>
            <p:ph type="dt" sz="quarter" idx="10"/>
          </p:nvPr>
        </p:nvSpPr>
        <p:spPr>
          <a:noFill/>
        </p:spPr>
        <p:txBody>
          <a:bodyPr/>
          <a:lstStyle/>
          <a:p>
            <a:fld id="{76A1880C-F088-4105-BD03-BD6DC2EA88F8}" type="datetime4">
              <a:rPr lang="en-US" smtClean="0"/>
              <a:t>February 25, 2022</a:t>
            </a:fld>
            <a:endParaRPr lang="en-US"/>
          </a:p>
        </p:txBody>
      </p:sp>
      <p:sp>
        <p:nvSpPr>
          <p:cNvPr id="2054" name="Slide Number Placeholder 6"/>
          <p:cNvSpPr>
            <a:spLocks noGrp="1"/>
          </p:cNvSpPr>
          <p:nvPr>
            <p:ph type="sldNum" sz="quarter" idx="12"/>
          </p:nvPr>
        </p:nvSpPr>
        <p:spPr>
          <a:noFill/>
        </p:spPr>
        <p:txBody>
          <a:bodyPr/>
          <a:lstStyle/>
          <a:p>
            <a:fld id="{2F1F14F1-72CE-4ADA-80E0-0ACF62555106}" type="slidenum">
              <a:rPr lang="en-US"/>
              <a:pPr/>
              <a:t>40</a:t>
            </a:fld>
            <a:endParaRPr lang="en-US"/>
          </a:p>
        </p:txBody>
      </p:sp>
      <p:sp>
        <p:nvSpPr>
          <p:cNvPr id="2055" name="Rectangle 2"/>
          <p:cNvSpPr>
            <a:spLocks noGrp="1" noChangeArrowheads="1"/>
          </p:cNvSpPr>
          <p:nvPr>
            <p:ph type="title"/>
          </p:nvPr>
        </p:nvSpPr>
        <p:spPr/>
        <p:txBody>
          <a:bodyPr>
            <a:noAutofit/>
          </a:bodyPr>
          <a:lstStyle/>
          <a:p>
            <a:pPr algn="ctr" eaLnBrk="1" hangingPunct="1"/>
            <a:r>
              <a:rPr lang="en-US" sz="4000" b="1" dirty="0"/>
              <a:t>Measuring the Dispersion of Data</a:t>
            </a:r>
          </a:p>
        </p:txBody>
      </p:sp>
      <p:sp>
        <p:nvSpPr>
          <p:cNvPr id="2056" name="Rectangle 3"/>
          <p:cNvSpPr>
            <a:spLocks noGrp="1" noChangeArrowheads="1"/>
          </p:cNvSpPr>
          <p:nvPr>
            <p:ph type="body" sz="half" idx="1"/>
          </p:nvPr>
        </p:nvSpPr>
        <p:spPr>
          <a:xfrm>
            <a:off x="345989" y="1283044"/>
            <a:ext cx="10256108" cy="4524632"/>
          </a:xfrm>
        </p:spPr>
        <p:txBody>
          <a:bodyPr>
            <a:normAutofit/>
          </a:bodyPr>
          <a:lstStyle/>
          <a:p>
            <a:pPr eaLnBrk="1" hangingPunct="1">
              <a:lnSpc>
                <a:spcPct val="130000"/>
              </a:lnSpc>
              <a:buSzPct val="80000"/>
            </a:pPr>
            <a:r>
              <a:rPr lang="en-US" sz="2400" dirty="0"/>
              <a:t>Quartiles, outliers and box-plots</a:t>
            </a:r>
          </a:p>
          <a:p>
            <a:pPr lvl="1" eaLnBrk="1" hangingPunct="1">
              <a:lnSpc>
                <a:spcPct val="130000"/>
              </a:lnSpc>
              <a:buSzPct val="80000"/>
            </a:pPr>
            <a:r>
              <a:rPr lang="en-US" dirty="0">
                <a:solidFill>
                  <a:schemeClr val="hlink"/>
                </a:solidFill>
              </a:rPr>
              <a:t>Quartiles</a:t>
            </a:r>
            <a:r>
              <a:rPr lang="en-US" dirty="0"/>
              <a:t>: Q</a:t>
            </a:r>
            <a:r>
              <a:rPr lang="en-US" baseline="-25000" dirty="0"/>
              <a:t>1</a:t>
            </a:r>
            <a:r>
              <a:rPr lang="en-US" dirty="0"/>
              <a:t> (25</a:t>
            </a:r>
            <a:r>
              <a:rPr lang="en-US" baseline="30000" dirty="0"/>
              <a:t>th</a:t>
            </a:r>
            <a:r>
              <a:rPr lang="en-US" dirty="0"/>
              <a:t> percentile), Q</a:t>
            </a:r>
            <a:r>
              <a:rPr lang="en-US" baseline="-25000" dirty="0"/>
              <a:t>3</a:t>
            </a:r>
            <a:r>
              <a:rPr lang="en-US" dirty="0"/>
              <a:t> (75</a:t>
            </a:r>
            <a:r>
              <a:rPr lang="en-US" baseline="30000" dirty="0"/>
              <a:t>th</a:t>
            </a:r>
            <a:r>
              <a:rPr lang="en-US" dirty="0"/>
              <a:t> percentile)</a:t>
            </a:r>
          </a:p>
          <a:p>
            <a:pPr lvl="1" eaLnBrk="1" hangingPunct="1">
              <a:lnSpc>
                <a:spcPct val="130000"/>
              </a:lnSpc>
              <a:buSzPct val="80000"/>
            </a:pPr>
            <a:r>
              <a:rPr lang="en-US" dirty="0">
                <a:solidFill>
                  <a:schemeClr val="hlink"/>
                </a:solidFill>
              </a:rPr>
              <a:t>Inter-quartile range</a:t>
            </a:r>
            <a:r>
              <a:rPr lang="en-US" dirty="0"/>
              <a:t>: IQR = Q</a:t>
            </a:r>
            <a:r>
              <a:rPr lang="en-US" baseline="-25000" dirty="0"/>
              <a:t>3 </a:t>
            </a:r>
            <a:r>
              <a:rPr lang="en-US" dirty="0"/>
              <a:t>–</a:t>
            </a:r>
            <a:r>
              <a:rPr lang="en-US" baseline="-25000" dirty="0"/>
              <a:t> </a:t>
            </a:r>
            <a:r>
              <a:rPr lang="en-US" dirty="0"/>
              <a:t>Q</a:t>
            </a:r>
            <a:r>
              <a:rPr lang="en-US" baseline="-25000" dirty="0"/>
              <a:t>1 </a:t>
            </a:r>
          </a:p>
          <a:p>
            <a:pPr lvl="1" eaLnBrk="1" hangingPunct="1">
              <a:lnSpc>
                <a:spcPct val="130000"/>
              </a:lnSpc>
              <a:buSzPct val="80000"/>
            </a:pPr>
            <a:r>
              <a:rPr lang="en-US" dirty="0">
                <a:solidFill>
                  <a:schemeClr val="hlink"/>
                </a:solidFill>
              </a:rPr>
              <a:t>Five number summary</a:t>
            </a:r>
            <a:r>
              <a:rPr lang="en-US" dirty="0"/>
              <a:t>: min, Q</a:t>
            </a:r>
            <a:r>
              <a:rPr lang="en-US" baseline="-25000" dirty="0"/>
              <a:t>1</a:t>
            </a:r>
            <a:r>
              <a:rPr lang="en-US" dirty="0"/>
              <a:t>, M,</a:t>
            </a:r>
            <a:r>
              <a:rPr lang="en-US" baseline="-25000" dirty="0"/>
              <a:t> </a:t>
            </a:r>
            <a:r>
              <a:rPr lang="en-US" dirty="0"/>
              <a:t>Q</a:t>
            </a:r>
            <a:r>
              <a:rPr lang="en-US" baseline="-25000" dirty="0"/>
              <a:t>3</a:t>
            </a:r>
            <a:r>
              <a:rPr lang="en-US" dirty="0"/>
              <a:t>, max</a:t>
            </a:r>
          </a:p>
          <a:p>
            <a:pPr lvl="1" eaLnBrk="1" hangingPunct="1">
              <a:lnSpc>
                <a:spcPct val="130000"/>
              </a:lnSpc>
              <a:buSzPct val="80000"/>
            </a:pPr>
            <a:r>
              <a:rPr lang="en-US" dirty="0">
                <a:solidFill>
                  <a:schemeClr val="hlink"/>
                </a:solidFill>
              </a:rPr>
              <a:t>Box-plot</a:t>
            </a:r>
            <a:r>
              <a:rPr lang="en-US" dirty="0"/>
              <a:t>: ends of the box are the quartiles, median is marked, whiskers, and plot outlier individually</a:t>
            </a:r>
          </a:p>
          <a:p>
            <a:pPr lvl="1" eaLnBrk="1" hangingPunct="1">
              <a:lnSpc>
                <a:spcPct val="130000"/>
              </a:lnSpc>
              <a:buSzPct val="80000"/>
            </a:pPr>
            <a:r>
              <a:rPr lang="en-US" dirty="0">
                <a:solidFill>
                  <a:schemeClr val="hlink"/>
                </a:solidFill>
              </a:rPr>
              <a:t>Outlier</a:t>
            </a:r>
            <a:r>
              <a:rPr lang="en-US" dirty="0"/>
              <a:t>: usually, a value higher/lower than 1.5 x IQR</a:t>
            </a:r>
          </a:p>
        </p:txBody>
      </p:sp>
    </p:spTree>
    <p:extLst>
      <p:ext uri="{BB962C8B-B14F-4D97-AF65-F5344CB8AC3E}">
        <p14:creationId xmlns:p14="http://schemas.microsoft.com/office/powerpoint/2010/main" val="2791932024"/>
      </p:ext>
    </p:extLst>
  </p:cSld>
  <p:clrMapOvr>
    <a:masterClrMapping/>
  </p:clrMapOvr>
  <p:transition>
    <p:zoom/>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half" idx="1"/>
          </p:nvPr>
        </p:nvSpPr>
        <p:spPr/>
        <p:txBody>
          <a:bodyPr/>
          <a:lstStyle/>
          <a:p>
            <a:endParaRPr lang="en-IN"/>
          </a:p>
        </p:txBody>
      </p:sp>
      <p:sp>
        <p:nvSpPr>
          <p:cNvPr id="5" name="Date Placeholder 4"/>
          <p:cNvSpPr>
            <a:spLocks noGrp="1"/>
          </p:cNvSpPr>
          <p:nvPr>
            <p:ph type="dt" sz="half" idx="10"/>
          </p:nvPr>
        </p:nvSpPr>
        <p:spPr/>
        <p:txBody>
          <a:bodyPr/>
          <a:lstStyle/>
          <a:p>
            <a:pPr>
              <a:defRPr/>
            </a:pPr>
            <a:fld id="{A1D8D9FC-B4D0-46B4-B82C-982F3BA8E901}" type="datetime4">
              <a:rPr lang="en-US" smtClean="0"/>
              <a:t>February 25, 2022</a:t>
            </a:fld>
            <a:endParaRPr lang="en-US"/>
          </a:p>
        </p:txBody>
      </p:sp>
      <p:sp>
        <p:nvSpPr>
          <p:cNvPr id="6" name="Slide Number Placeholder 5"/>
          <p:cNvSpPr>
            <a:spLocks noGrp="1"/>
          </p:cNvSpPr>
          <p:nvPr>
            <p:ph type="sldNum" sz="quarter" idx="12"/>
          </p:nvPr>
        </p:nvSpPr>
        <p:spPr/>
        <p:txBody>
          <a:bodyPr/>
          <a:lstStyle/>
          <a:p>
            <a:pPr>
              <a:defRPr/>
            </a:pPr>
            <a:fld id="{55101470-E246-4B44-BE88-94C7616ABC65}" type="slidenum">
              <a:rPr lang="en-US" smtClean="0"/>
              <a:pPr>
                <a:defRPr/>
              </a:pPr>
              <a:t>41</a:t>
            </a:fld>
            <a:endParaRPr lang="en-US"/>
          </a:p>
        </p:txBody>
      </p:sp>
      <p:pic>
        <p:nvPicPr>
          <p:cNvPr id="7" name="Picture 6"/>
          <p:cNvPicPr>
            <a:picLocks noChangeAspect="1"/>
          </p:cNvPicPr>
          <p:nvPr/>
        </p:nvPicPr>
        <p:blipFill>
          <a:blip r:embed="rId2"/>
          <a:stretch>
            <a:fillRect/>
          </a:stretch>
        </p:blipFill>
        <p:spPr>
          <a:xfrm>
            <a:off x="359177" y="141288"/>
            <a:ext cx="7059054" cy="6602106"/>
          </a:xfrm>
          <a:prstGeom prst="rect">
            <a:avLst/>
          </a:prstGeom>
        </p:spPr>
      </p:pic>
      <p:pic>
        <p:nvPicPr>
          <p:cNvPr id="9" name="Picture 8"/>
          <p:cNvPicPr>
            <a:picLocks noChangeAspect="1"/>
          </p:cNvPicPr>
          <p:nvPr/>
        </p:nvPicPr>
        <p:blipFill>
          <a:blip r:embed="rId3"/>
          <a:stretch>
            <a:fillRect/>
          </a:stretch>
        </p:blipFill>
        <p:spPr>
          <a:xfrm>
            <a:off x="6008157" y="381000"/>
            <a:ext cx="5845449" cy="2770163"/>
          </a:xfrm>
          <a:prstGeom prst="rect">
            <a:avLst/>
          </a:prstGeom>
        </p:spPr>
      </p:pic>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988AD2C8-DFE1-834E-975B-F8F3AE4B427E}"/>
                  </a:ext>
                </a:extLst>
              </p14:cNvPr>
              <p14:cNvContentPartPr/>
              <p14:nvPr/>
            </p14:nvContentPartPr>
            <p14:xfrm>
              <a:off x="2252656" y="6188595"/>
              <a:ext cx="1536840" cy="628560"/>
            </p14:xfrm>
          </p:contentPart>
        </mc:Choice>
        <mc:Fallback xmlns="">
          <p:pic>
            <p:nvPicPr>
              <p:cNvPr id="4" name="Ink 3">
                <a:extLst>
                  <a:ext uri="{FF2B5EF4-FFF2-40B4-BE49-F238E27FC236}">
                    <a16:creationId xmlns:a16="http://schemas.microsoft.com/office/drawing/2014/main" id="{988AD2C8-DFE1-834E-975B-F8F3AE4B427E}"/>
                  </a:ext>
                </a:extLst>
              </p:cNvPr>
              <p:cNvPicPr/>
              <p:nvPr/>
            </p:nvPicPr>
            <p:blipFill>
              <a:blip r:embed="rId5"/>
              <a:stretch>
                <a:fillRect/>
              </a:stretch>
            </p:blipFill>
            <p:spPr>
              <a:xfrm>
                <a:off x="2237176" y="6173115"/>
                <a:ext cx="1567440" cy="6588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8" name="Ink 7">
                <a:extLst>
                  <a:ext uri="{FF2B5EF4-FFF2-40B4-BE49-F238E27FC236}">
                    <a16:creationId xmlns:a16="http://schemas.microsoft.com/office/drawing/2014/main" id="{251B8C68-46C9-424D-98F3-D2498959FC00}"/>
                  </a:ext>
                </a:extLst>
              </p14:cNvPr>
              <p14:cNvContentPartPr/>
              <p14:nvPr/>
            </p14:nvContentPartPr>
            <p14:xfrm>
              <a:off x="4297816" y="6198675"/>
              <a:ext cx="1521720" cy="549720"/>
            </p14:xfrm>
          </p:contentPart>
        </mc:Choice>
        <mc:Fallback xmlns="">
          <p:pic>
            <p:nvPicPr>
              <p:cNvPr id="8" name="Ink 7">
                <a:extLst>
                  <a:ext uri="{FF2B5EF4-FFF2-40B4-BE49-F238E27FC236}">
                    <a16:creationId xmlns:a16="http://schemas.microsoft.com/office/drawing/2014/main" id="{251B8C68-46C9-424D-98F3-D2498959FC00}"/>
                  </a:ext>
                </a:extLst>
              </p:cNvPr>
              <p:cNvPicPr/>
              <p:nvPr/>
            </p:nvPicPr>
            <p:blipFill>
              <a:blip r:embed="rId7"/>
              <a:stretch>
                <a:fillRect/>
              </a:stretch>
            </p:blipFill>
            <p:spPr>
              <a:xfrm>
                <a:off x="4282696" y="6183555"/>
                <a:ext cx="1551960" cy="580320"/>
              </a:xfrm>
              <a:prstGeom prst="rect">
                <a:avLst/>
              </a:prstGeom>
            </p:spPr>
          </p:pic>
        </mc:Fallback>
      </mc:AlternateContent>
      <p:grpSp>
        <p:nvGrpSpPr>
          <p:cNvPr id="23" name="Group 22">
            <a:extLst>
              <a:ext uri="{FF2B5EF4-FFF2-40B4-BE49-F238E27FC236}">
                <a16:creationId xmlns:a16="http://schemas.microsoft.com/office/drawing/2014/main" id="{38C0B65B-C107-7B40-9EDF-6ED5752E5FFE}"/>
              </a:ext>
            </a:extLst>
          </p:cNvPr>
          <p:cNvGrpSpPr/>
          <p:nvPr/>
        </p:nvGrpSpPr>
        <p:grpSpPr>
          <a:xfrm>
            <a:off x="6686776" y="628035"/>
            <a:ext cx="183240" cy="280080"/>
            <a:chOff x="6686776" y="628035"/>
            <a:chExt cx="183240" cy="280080"/>
          </a:xfrm>
        </p:grpSpPr>
        <mc:AlternateContent xmlns:mc="http://schemas.openxmlformats.org/markup-compatibility/2006" xmlns:p14="http://schemas.microsoft.com/office/powerpoint/2010/main">
          <mc:Choice Requires="p14">
            <p:contentPart p14:bwMode="auto" r:id="rId8">
              <p14:nvContentPartPr>
                <p14:cNvPr id="11" name="Ink 10">
                  <a:extLst>
                    <a:ext uri="{FF2B5EF4-FFF2-40B4-BE49-F238E27FC236}">
                      <a16:creationId xmlns:a16="http://schemas.microsoft.com/office/drawing/2014/main" id="{BEB063DF-D119-E342-B766-6F47CB5B3009}"/>
                    </a:ext>
                  </a:extLst>
                </p14:cNvPr>
                <p14:cNvContentPartPr/>
                <p14:nvPr/>
              </p14:nvContentPartPr>
              <p14:xfrm>
                <a:off x="6729256" y="669075"/>
                <a:ext cx="34560" cy="115560"/>
              </p14:xfrm>
            </p:contentPart>
          </mc:Choice>
          <mc:Fallback xmlns="">
            <p:pic>
              <p:nvPicPr>
                <p:cNvPr id="11" name="Ink 10">
                  <a:extLst>
                    <a:ext uri="{FF2B5EF4-FFF2-40B4-BE49-F238E27FC236}">
                      <a16:creationId xmlns:a16="http://schemas.microsoft.com/office/drawing/2014/main" id="{BEB063DF-D119-E342-B766-6F47CB5B3009}"/>
                    </a:ext>
                  </a:extLst>
                </p:cNvPr>
                <p:cNvPicPr/>
                <p:nvPr/>
              </p:nvPicPr>
              <p:blipFill>
                <a:blip r:embed="rId9"/>
                <a:stretch>
                  <a:fillRect/>
                </a:stretch>
              </p:blipFill>
              <p:spPr>
                <a:xfrm>
                  <a:off x="6713776" y="653955"/>
                  <a:ext cx="64800" cy="1461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2" name="Ink 11">
                  <a:extLst>
                    <a:ext uri="{FF2B5EF4-FFF2-40B4-BE49-F238E27FC236}">
                      <a16:creationId xmlns:a16="http://schemas.microsoft.com/office/drawing/2014/main" id="{E8F1F229-F30D-B24B-9479-81425D093CEA}"/>
                    </a:ext>
                  </a:extLst>
                </p14:cNvPr>
                <p14:cNvContentPartPr/>
                <p14:nvPr/>
              </p14:nvContentPartPr>
              <p14:xfrm>
                <a:off x="6686776" y="628035"/>
                <a:ext cx="183240" cy="280080"/>
              </p14:xfrm>
            </p:contentPart>
          </mc:Choice>
          <mc:Fallback xmlns="">
            <p:pic>
              <p:nvPicPr>
                <p:cNvPr id="12" name="Ink 11">
                  <a:extLst>
                    <a:ext uri="{FF2B5EF4-FFF2-40B4-BE49-F238E27FC236}">
                      <a16:creationId xmlns:a16="http://schemas.microsoft.com/office/drawing/2014/main" id="{E8F1F229-F30D-B24B-9479-81425D093CEA}"/>
                    </a:ext>
                  </a:extLst>
                </p:cNvPr>
                <p:cNvPicPr/>
                <p:nvPr/>
              </p:nvPicPr>
              <p:blipFill>
                <a:blip r:embed="rId11"/>
                <a:stretch>
                  <a:fillRect/>
                </a:stretch>
              </p:blipFill>
              <p:spPr>
                <a:xfrm>
                  <a:off x="6671656" y="612915"/>
                  <a:ext cx="213840" cy="310680"/>
                </a:xfrm>
                <a:prstGeom prst="rect">
                  <a:avLst/>
                </a:prstGeom>
              </p:spPr>
            </p:pic>
          </mc:Fallback>
        </mc:AlternateContent>
      </p:grpSp>
      <p:grpSp>
        <p:nvGrpSpPr>
          <p:cNvPr id="22" name="Group 21">
            <a:extLst>
              <a:ext uri="{FF2B5EF4-FFF2-40B4-BE49-F238E27FC236}">
                <a16:creationId xmlns:a16="http://schemas.microsoft.com/office/drawing/2014/main" id="{51FCBF7C-7ABA-E54B-8465-240BDEC0E00F}"/>
              </a:ext>
            </a:extLst>
          </p:cNvPr>
          <p:cNvGrpSpPr/>
          <p:nvPr/>
        </p:nvGrpSpPr>
        <p:grpSpPr>
          <a:xfrm>
            <a:off x="7105096" y="626955"/>
            <a:ext cx="214560" cy="304200"/>
            <a:chOff x="7105096" y="626955"/>
            <a:chExt cx="214560" cy="304200"/>
          </a:xfrm>
        </p:grpSpPr>
        <mc:AlternateContent xmlns:mc="http://schemas.openxmlformats.org/markup-compatibility/2006" xmlns:p14="http://schemas.microsoft.com/office/powerpoint/2010/main">
          <mc:Choice Requires="p14">
            <p:contentPart p14:bwMode="auto" r:id="rId12">
              <p14:nvContentPartPr>
                <p14:cNvPr id="13" name="Ink 12">
                  <a:extLst>
                    <a:ext uri="{FF2B5EF4-FFF2-40B4-BE49-F238E27FC236}">
                      <a16:creationId xmlns:a16="http://schemas.microsoft.com/office/drawing/2014/main" id="{219C503F-153D-E44A-8F38-4C705503EC9C}"/>
                    </a:ext>
                  </a:extLst>
                </p14:cNvPr>
                <p14:cNvContentPartPr/>
                <p14:nvPr/>
              </p14:nvContentPartPr>
              <p14:xfrm>
                <a:off x="7105096" y="682755"/>
                <a:ext cx="150840" cy="113400"/>
              </p14:xfrm>
            </p:contentPart>
          </mc:Choice>
          <mc:Fallback xmlns="">
            <p:pic>
              <p:nvPicPr>
                <p:cNvPr id="13" name="Ink 12">
                  <a:extLst>
                    <a:ext uri="{FF2B5EF4-FFF2-40B4-BE49-F238E27FC236}">
                      <a16:creationId xmlns:a16="http://schemas.microsoft.com/office/drawing/2014/main" id="{219C503F-153D-E44A-8F38-4C705503EC9C}"/>
                    </a:ext>
                  </a:extLst>
                </p:cNvPr>
                <p:cNvPicPr/>
                <p:nvPr/>
              </p:nvPicPr>
              <p:blipFill>
                <a:blip r:embed="rId13"/>
                <a:stretch>
                  <a:fillRect/>
                </a:stretch>
              </p:blipFill>
              <p:spPr>
                <a:xfrm>
                  <a:off x="7089976" y="667635"/>
                  <a:ext cx="18144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4" name="Ink 13">
                  <a:extLst>
                    <a:ext uri="{FF2B5EF4-FFF2-40B4-BE49-F238E27FC236}">
                      <a16:creationId xmlns:a16="http://schemas.microsoft.com/office/drawing/2014/main" id="{4B3980D0-6C4F-0146-9D22-4EEB77CF60E4}"/>
                    </a:ext>
                  </a:extLst>
                </p14:cNvPr>
                <p14:cNvContentPartPr/>
                <p14:nvPr/>
              </p14:nvContentPartPr>
              <p14:xfrm>
                <a:off x="7173136" y="626955"/>
                <a:ext cx="146520" cy="304200"/>
              </p14:xfrm>
            </p:contentPart>
          </mc:Choice>
          <mc:Fallback xmlns="">
            <p:pic>
              <p:nvPicPr>
                <p:cNvPr id="14" name="Ink 13">
                  <a:extLst>
                    <a:ext uri="{FF2B5EF4-FFF2-40B4-BE49-F238E27FC236}">
                      <a16:creationId xmlns:a16="http://schemas.microsoft.com/office/drawing/2014/main" id="{4B3980D0-6C4F-0146-9D22-4EEB77CF60E4}"/>
                    </a:ext>
                  </a:extLst>
                </p:cNvPr>
                <p:cNvPicPr/>
                <p:nvPr/>
              </p:nvPicPr>
              <p:blipFill>
                <a:blip r:embed="rId15"/>
                <a:stretch>
                  <a:fillRect/>
                </a:stretch>
              </p:blipFill>
              <p:spPr>
                <a:xfrm>
                  <a:off x="7158016" y="611475"/>
                  <a:ext cx="177120" cy="334440"/>
                </a:xfrm>
                <a:prstGeom prst="rect">
                  <a:avLst/>
                </a:prstGeom>
              </p:spPr>
            </p:pic>
          </mc:Fallback>
        </mc:AlternateContent>
      </p:grpSp>
      <p:grpSp>
        <p:nvGrpSpPr>
          <p:cNvPr id="21" name="Group 20">
            <a:extLst>
              <a:ext uri="{FF2B5EF4-FFF2-40B4-BE49-F238E27FC236}">
                <a16:creationId xmlns:a16="http://schemas.microsoft.com/office/drawing/2014/main" id="{3BAC7906-B500-AB49-AE36-81964956CA23}"/>
              </a:ext>
            </a:extLst>
          </p:cNvPr>
          <p:cNvGrpSpPr/>
          <p:nvPr/>
        </p:nvGrpSpPr>
        <p:grpSpPr>
          <a:xfrm>
            <a:off x="7529176" y="583035"/>
            <a:ext cx="243000" cy="320400"/>
            <a:chOff x="7529176" y="583035"/>
            <a:chExt cx="243000" cy="320400"/>
          </a:xfrm>
        </p:grpSpPr>
        <mc:AlternateContent xmlns:mc="http://schemas.openxmlformats.org/markup-compatibility/2006" xmlns:p14="http://schemas.microsoft.com/office/powerpoint/2010/main">
          <mc:Choice Requires="p14">
            <p:contentPart p14:bwMode="auto" r:id="rId16">
              <p14:nvContentPartPr>
                <p14:cNvPr id="15" name="Ink 14">
                  <a:extLst>
                    <a:ext uri="{FF2B5EF4-FFF2-40B4-BE49-F238E27FC236}">
                      <a16:creationId xmlns:a16="http://schemas.microsoft.com/office/drawing/2014/main" id="{8B8FD389-1C16-9045-8AB2-A85FD65C1B3D}"/>
                    </a:ext>
                  </a:extLst>
                </p14:cNvPr>
                <p14:cNvContentPartPr/>
                <p14:nvPr/>
              </p14:nvContentPartPr>
              <p14:xfrm>
                <a:off x="7533856" y="610755"/>
                <a:ext cx="109080" cy="156960"/>
              </p14:xfrm>
            </p:contentPart>
          </mc:Choice>
          <mc:Fallback xmlns="">
            <p:pic>
              <p:nvPicPr>
                <p:cNvPr id="15" name="Ink 14">
                  <a:extLst>
                    <a:ext uri="{FF2B5EF4-FFF2-40B4-BE49-F238E27FC236}">
                      <a16:creationId xmlns:a16="http://schemas.microsoft.com/office/drawing/2014/main" id="{8B8FD389-1C16-9045-8AB2-A85FD65C1B3D}"/>
                    </a:ext>
                  </a:extLst>
                </p:cNvPr>
                <p:cNvPicPr/>
                <p:nvPr/>
              </p:nvPicPr>
              <p:blipFill>
                <a:blip r:embed="rId17"/>
                <a:stretch>
                  <a:fillRect/>
                </a:stretch>
              </p:blipFill>
              <p:spPr>
                <a:xfrm>
                  <a:off x="7518376" y="595635"/>
                  <a:ext cx="139680" cy="1872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6" name="Ink 15">
                  <a:extLst>
                    <a:ext uri="{FF2B5EF4-FFF2-40B4-BE49-F238E27FC236}">
                      <a16:creationId xmlns:a16="http://schemas.microsoft.com/office/drawing/2014/main" id="{C07DB976-DB57-C544-91F3-4758A5BCCB4D}"/>
                    </a:ext>
                  </a:extLst>
                </p14:cNvPr>
                <p14:cNvContentPartPr/>
                <p14:nvPr/>
              </p14:nvContentPartPr>
              <p14:xfrm>
                <a:off x="7529176" y="583035"/>
                <a:ext cx="243000" cy="320400"/>
              </p14:xfrm>
            </p:contentPart>
          </mc:Choice>
          <mc:Fallback xmlns="">
            <p:pic>
              <p:nvPicPr>
                <p:cNvPr id="16" name="Ink 15">
                  <a:extLst>
                    <a:ext uri="{FF2B5EF4-FFF2-40B4-BE49-F238E27FC236}">
                      <a16:creationId xmlns:a16="http://schemas.microsoft.com/office/drawing/2014/main" id="{C07DB976-DB57-C544-91F3-4758A5BCCB4D}"/>
                    </a:ext>
                  </a:extLst>
                </p:cNvPr>
                <p:cNvPicPr/>
                <p:nvPr/>
              </p:nvPicPr>
              <p:blipFill>
                <a:blip r:embed="rId19"/>
                <a:stretch>
                  <a:fillRect/>
                </a:stretch>
              </p:blipFill>
              <p:spPr>
                <a:xfrm>
                  <a:off x="7514056" y="567915"/>
                  <a:ext cx="273240" cy="351000"/>
                </a:xfrm>
                <a:prstGeom prst="rect">
                  <a:avLst/>
                </a:prstGeom>
              </p:spPr>
            </p:pic>
          </mc:Fallback>
        </mc:AlternateContent>
      </p:grpSp>
      <p:grpSp>
        <p:nvGrpSpPr>
          <p:cNvPr id="20" name="Group 19">
            <a:extLst>
              <a:ext uri="{FF2B5EF4-FFF2-40B4-BE49-F238E27FC236}">
                <a16:creationId xmlns:a16="http://schemas.microsoft.com/office/drawing/2014/main" id="{175DFA92-36DF-8345-B637-1B37E4CCA459}"/>
              </a:ext>
            </a:extLst>
          </p:cNvPr>
          <p:cNvGrpSpPr/>
          <p:nvPr/>
        </p:nvGrpSpPr>
        <p:grpSpPr>
          <a:xfrm>
            <a:off x="7976656" y="583035"/>
            <a:ext cx="205920" cy="406080"/>
            <a:chOff x="7976656" y="583035"/>
            <a:chExt cx="205920" cy="406080"/>
          </a:xfrm>
        </p:grpSpPr>
        <mc:AlternateContent xmlns:mc="http://schemas.openxmlformats.org/markup-compatibility/2006" xmlns:p14="http://schemas.microsoft.com/office/powerpoint/2010/main">
          <mc:Choice Requires="p14">
            <p:contentPart p14:bwMode="auto" r:id="rId20">
              <p14:nvContentPartPr>
                <p14:cNvPr id="17" name="Ink 16">
                  <a:extLst>
                    <a:ext uri="{FF2B5EF4-FFF2-40B4-BE49-F238E27FC236}">
                      <a16:creationId xmlns:a16="http://schemas.microsoft.com/office/drawing/2014/main" id="{53409FB0-2304-3544-8BE4-6B24985BBF1A}"/>
                    </a:ext>
                  </a:extLst>
                </p14:cNvPr>
                <p14:cNvContentPartPr/>
                <p14:nvPr/>
              </p14:nvContentPartPr>
              <p14:xfrm>
                <a:off x="7976656" y="662235"/>
                <a:ext cx="149760" cy="112320"/>
              </p14:xfrm>
            </p:contentPart>
          </mc:Choice>
          <mc:Fallback xmlns="">
            <p:pic>
              <p:nvPicPr>
                <p:cNvPr id="17" name="Ink 16">
                  <a:extLst>
                    <a:ext uri="{FF2B5EF4-FFF2-40B4-BE49-F238E27FC236}">
                      <a16:creationId xmlns:a16="http://schemas.microsoft.com/office/drawing/2014/main" id="{53409FB0-2304-3544-8BE4-6B24985BBF1A}"/>
                    </a:ext>
                  </a:extLst>
                </p:cNvPr>
                <p:cNvPicPr/>
                <p:nvPr/>
              </p:nvPicPr>
              <p:blipFill>
                <a:blip r:embed="rId21"/>
                <a:stretch>
                  <a:fillRect/>
                </a:stretch>
              </p:blipFill>
              <p:spPr>
                <a:xfrm>
                  <a:off x="7961536" y="647115"/>
                  <a:ext cx="180360" cy="1429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8" name="Ink 17">
                  <a:extLst>
                    <a:ext uri="{FF2B5EF4-FFF2-40B4-BE49-F238E27FC236}">
                      <a16:creationId xmlns:a16="http://schemas.microsoft.com/office/drawing/2014/main" id="{7C322BBE-EBAD-204C-90C4-938DCE59B40A}"/>
                    </a:ext>
                  </a:extLst>
                </p14:cNvPr>
                <p14:cNvContentPartPr/>
                <p14:nvPr/>
              </p14:nvContentPartPr>
              <p14:xfrm>
                <a:off x="8052616" y="706875"/>
                <a:ext cx="28800" cy="135000"/>
              </p14:xfrm>
            </p:contentPart>
          </mc:Choice>
          <mc:Fallback xmlns="">
            <p:pic>
              <p:nvPicPr>
                <p:cNvPr id="18" name="Ink 17">
                  <a:extLst>
                    <a:ext uri="{FF2B5EF4-FFF2-40B4-BE49-F238E27FC236}">
                      <a16:creationId xmlns:a16="http://schemas.microsoft.com/office/drawing/2014/main" id="{7C322BBE-EBAD-204C-90C4-938DCE59B40A}"/>
                    </a:ext>
                  </a:extLst>
                </p:cNvPr>
                <p:cNvPicPr/>
                <p:nvPr/>
              </p:nvPicPr>
              <p:blipFill>
                <a:blip r:embed="rId23"/>
                <a:stretch>
                  <a:fillRect/>
                </a:stretch>
              </p:blipFill>
              <p:spPr>
                <a:xfrm>
                  <a:off x="8037136" y="691395"/>
                  <a:ext cx="59400" cy="1656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9" name="Ink 18">
                  <a:extLst>
                    <a:ext uri="{FF2B5EF4-FFF2-40B4-BE49-F238E27FC236}">
                      <a16:creationId xmlns:a16="http://schemas.microsoft.com/office/drawing/2014/main" id="{ECD8EB5F-4A3E-E845-8C64-0838F3BF289F}"/>
                    </a:ext>
                  </a:extLst>
                </p14:cNvPr>
                <p14:cNvContentPartPr/>
                <p14:nvPr/>
              </p14:nvContentPartPr>
              <p14:xfrm>
                <a:off x="7979896" y="583035"/>
                <a:ext cx="202680" cy="406080"/>
              </p14:xfrm>
            </p:contentPart>
          </mc:Choice>
          <mc:Fallback xmlns="">
            <p:pic>
              <p:nvPicPr>
                <p:cNvPr id="19" name="Ink 18">
                  <a:extLst>
                    <a:ext uri="{FF2B5EF4-FFF2-40B4-BE49-F238E27FC236}">
                      <a16:creationId xmlns:a16="http://schemas.microsoft.com/office/drawing/2014/main" id="{ECD8EB5F-4A3E-E845-8C64-0838F3BF289F}"/>
                    </a:ext>
                  </a:extLst>
                </p:cNvPr>
                <p:cNvPicPr/>
                <p:nvPr/>
              </p:nvPicPr>
              <p:blipFill>
                <a:blip r:embed="rId25"/>
                <a:stretch>
                  <a:fillRect/>
                </a:stretch>
              </p:blipFill>
              <p:spPr>
                <a:xfrm>
                  <a:off x="7964776" y="567915"/>
                  <a:ext cx="233280" cy="436680"/>
                </a:xfrm>
                <a:prstGeom prst="rect">
                  <a:avLst/>
                </a:prstGeom>
              </p:spPr>
            </p:pic>
          </mc:Fallback>
        </mc:AlternateContent>
      </p:grpSp>
      <p:grpSp>
        <p:nvGrpSpPr>
          <p:cNvPr id="47" name="Group 46">
            <a:extLst>
              <a:ext uri="{FF2B5EF4-FFF2-40B4-BE49-F238E27FC236}">
                <a16:creationId xmlns:a16="http://schemas.microsoft.com/office/drawing/2014/main" id="{B533C72C-0377-E048-8046-237525B1F0BC}"/>
              </a:ext>
            </a:extLst>
          </p:cNvPr>
          <p:cNvGrpSpPr/>
          <p:nvPr/>
        </p:nvGrpSpPr>
        <p:grpSpPr>
          <a:xfrm>
            <a:off x="8449336" y="527235"/>
            <a:ext cx="265680" cy="368280"/>
            <a:chOff x="8449336" y="527235"/>
            <a:chExt cx="265680" cy="368280"/>
          </a:xfrm>
        </p:grpSpPr>
        <mc:AlternateContent xmlns:mc="http://schemas.openxmlformats.org/markup-compatibility/2006" xmlns:p14="http://schemas.microsoft.com/office/powerpoint/2010/main">
          <mc:Choice Requires="p14">
            <p:contentPart p14:bwMode="auto" r:id="rId26">
              <p14:nvContentPartPr>
                <p14:cNvPr id="24" name="Ink 23">
                  <a:extLst>
                    <a:ext uri="{FF2B5EF4-FFF2-40B4-BE49-F238E27FC236}">
                      <a16:creationId xmlns:a16="http://schemas.microsoft.com/office/drawing/2014/main" id="{3F44274A-E66B-C841-9CF3-EA6ED9147500}"/>
                    </a:ext>
                  </a:extLst>
                </p14:cNvPr>
                <p14:cNvContentPartPr/>
                <p14:nvPr/>
              </p14:nvContentPartPr>
              <p14:xfrm>
                <a:off x="8449336" y="646395"/>
                <a:ext cx="104760" cy="146520"/>
              </p14:xfrm>
            </p:contentPart>
          </mc:Choice>
          <mc:Fallback xmlns="">
            <p:pic>
              <p:nvPicPr>
                <p:cNvPr id="24" name="Ink 23">
                  <a:extLst>
                    <a:ext uri="{FF2B5EF4-FFF2-40B4-BE49-F238E27FC236}">
                      <a16:creationId xmlns:a16="http://schemas.microsoft.com/office/drawing/2014/main" id="{3F44274A-E66B-C841-9CF3-EA6ED9147500}"/>
                    </a:ext>
                  </a:extLst>
                </p:cNvPr>
                <p:cNvPicPr/>
                <p:nvPr/>
              </p:nvPicPr>
              <p:blipFill>
                <a:blip r:embed="rId27"/>
                <a:stretch>
                  <a:fillRect/>
                </a:stretch>
              </p:blipFill>
              <p:spPr>
                <a:xfrm>
                  <a:off x="8433856" y="630915"/>
                  <a:ext cx="135360" cy="1771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5" name="Ink 24">
                  <a:extLst>
                    <a:ext uri="{FF2B5EF4-FFF2-40B4-BE49-F238E27FC236}">
                      <a16:creationId xmlns:a16="http://schemas.microsoft.com/office/drawing/2014/main" id="{88CB8429-C7E2-024B-AFE2-94C21E45EB96}"/>
                    </a:ext>
                  </a:extLst>
                </p14:cNvPr>
                <p14:cNvContentPartPr/>
                <p14:nvPr/>
              </p14:nvContentPartPr>
              <p14:xfrm>
                <a:off x="8496496" y="629115"/>
                <a:ext cx="99360" cy="12960"/>
              </p14:xfrm>
            </p:contentPart>
          </mc:Choice>
          <mc:Fallback xmlns="">
            <p:pic>
              <p:nvPicPr>
                <p:cNvPr id="25" name="Ink 24">
                  <a:extLst>
                    <a:ext uri="{FF2B5EF4-FFF2-40B4-BE49-F238E27FC236}">
                      <a16:creationId xmlns:a16="http://schemas.microsoft.com/office/drawing/2014/main" id="{88CB8429-C7E2-024B-AFE2-94C21E45EB96}"/>
                    </a:ext>
                  </a:extLst>
                </p:cNvPr>
                <p:cNvPicPr/>
                <p:nvPr/>
              </p:nvPicPr>
              <p:blipFill>
                <a:blip r:embed="rId29"/>
                <a:stretch>
                  <a:fillRect/>
                </a:stretch>
              </p:blipFill>
              <p:spPr>
                <a:xfrm>
                  <a:off x="8481376" y="613995"/>
                  <a:ext cx="12960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6" name="Ink 25">
                  <a:extLst>
                    <a:ext uri="{FF2B5EF4-FFF2-40B4-BE49-F238E27FC236}">
                      <a16:creationId xmlns:a16="http://schemas.microsoft.com/office/drawing/2014/main" id="{BE996E76-B3BB-D04A-8148-7338650146CA}"/>
                    </a:ext>
                  </a:extLst>
                </p14:cNvPr>
                <p14:cNvContentPartPr/>
                <p14:nvPr/>
              </p14:nvContentPartPr>
              <p14:xfrm>
                <a:off x="8500816" y="527235"/>
                <a:ext cx="214200" cy="368280"/>
              </p14:xfrm>
            </p:contentPart>
          </mc:Choice>
          <mc:Fallback xmlns="">
            <p:pic>
              <p:nvPicPr>
                <p:cNvPr id="26" name="Ink 25">
                  <a:extLst>
                    <a:ext uri="{FF2B5EF4-FFF2-40B4-BE49-F238E27FC236}">
                      <a16:creationId xmlns:a16="http://schemas.microsoft.com/office/drawing/2014/main" id="{BE996E76-B3BB-D04A-8148-7338650146CA}"/>
                    </a:ext>
                  </a:extLst>
                </p:cNvPr>
                <p:cNvPicPr/>
                <p:nvPr/>
              </p:nvPicPr>
              <p:blipFill>
                <a:blip r:embed="rId31"/>
                <a:stretch>
                  <a:fillRect/>
                </a:stretch>
              </p:blipFill>
              <p:spPr>
                <a:xfrm>
                  <a:off x="8485696" y="512115"/>
                  <a:ext cx="244800" cy="398880"/>
                </a:xfrm>
                <a:prstGeom prst="rect">
                  <a:avLst/>
                </a:prstGeom>
              </p:spPr>
            </p:pic>
          </mc:Fallback>
        </mc:AlternateContent>
      </p:grpSp>
      <p:grpSp>
        <p:nvGrpSpPr>
          <p:cNvPr id="46" name="Group 45">
            <a:extLst>
              <a:ext uri="{FF2B5EF4-FFF2-40B4-BE49-F238E27FC236}">
                <a16:creationId xmlns:a16="http://schemas.microsoft.com/office/drawing/2014/main" id="{E38E83D4-FBC6-F54D-AD91-D4D5E5B94988}"/>
              </a:ext>
            </a:extLst>
          </p:cNvPr>
          <p:cNvGrpSpPr/>
          <p:nvPr/>
        </p:nvGrpSpPr>
        <p:grpSpPr>
          <a:xfrm>
            <a:off x="8877736" y="599955"/>
            <a:ext cx="196200" cy="262800"/>
            <a:chOff x="8877736" y="599955"/>
            <a:chExt cx="196200" cy="262800"/>
          </a:xfrm>
        </p:grpSpPr>
        <mc:AlternateContent xmlns:mc="http://schemas.openxmlformats.org/markup-compatibility/2006" xmlns:p14="http://schemas.microsoft.com/office/powerpoint/2010/main">
          <mc:Choice Requires="p14">
            <p:contentPart p14:bwMode="auto" r:id="rId32">
              <p14:nvContentPartPr>
                <p14:cNvPr id="27" name="Ink 26">
                  <a:extLst>
                    <a:ext uri="{FF2B5EF4-FFF2-40B4-BE49-F238E27FC236}">
                      <a16:creationId xmlns:a16="http://schemas.microsoft.com/office/drawing/2014/main" id="{CD0A0B20-A1F6-C648-BD4D-73543E771196}"/>
                    </a:ext>
                  </a:extLst>
                </p14:cNvPr>
                <p14:cNvContentPartPr/>
                <p14:nvPr/>
              </p14:nvContentPartPr>
              <p14:xfrm>
                <a:off x="8877736" y="646395"/>
                <a:ext cx="78480" cy="148680"/>
              </p14:xfrm>
            </p:contentPart>
          </mc:Choice>
          <mc:Fallback xmlns="">
            <p:pic>
              <p:nvPicPr>
                <p:cNvPr id="27" name="Ink 26">
                  <a:extLst>
                    <a:ext uri="{FF2B5EF4-FFF2-40B4-BE49-F238E27FC236}">
                      <a16:creationId xmlns:a16="http://schemas.microsoft.com/office/drawing/2014/main" id="{CD0A0B20-A1F6-C648-BD4D-73543E771196}"/>
                    </a:ext>
                  </a:extLst>
                </p:cNvPr>
                <p:cNvPicPr/>
                <p:nvPr/>
              </p:nvPicPr>
              <p:blipFill>
                <a:blip r:embed="rId33"/>
                <a:stretch>
                  <a:fillRect/>
                </a:stretch>
              </p:blipFill>
              <p:spPr>
                <a:xfrm>
                  <a:off x="8862616" y="630915"/>
                  <a:ext cx="109080" cy="17928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8" name="Ink 27">
                  <a:extLst>
                    <a:ext uri="{FF2B5EF4-FFF2-40B4-BE49-F238E27FC236}">
                      <a16:creationId xmlns:a16="http://schemas.microsoft.com/office/drawing/2014/main" id="{F1960D15-508E-C04A-A00B-44F661308263}"/>
                    </a:ext>
                  </a:extLst>
                </p14:cNvPr>
                <p14:cNvContentPartPr/>
                <p14:nvPr/>
              </p14:nvContentPartPr>
              <p14:xfrm>
                <a:off x="8958016" y="599955"/>
                <a:ext cx="115920" cy="262800"/>
              </p14:xfrm>
            </p:contentPart>
          </mc:Choice>
          <mc:Fallback xmlns="">
            <p:pic>
              <p:nvPicPr>
                <p:cNvPr id="28" name="Ink 27">
                  <a:extLst>
                    <a:ext uri="{FF2B5EF4-FFF2-40B4-BE49-F238E27FC236}">
                      <a16:creationId xmlns:a16="http://schemas.microsoft.com/office/drawing/2014/main" id="{F1960D15-508E-C04A-A00B-44F661308263}"/>
                    </a:ext>
                  </a:extLst>
                </p:cNvPr>
                <p:cNvPicPr/>
                <p:nvPr/>
              </p:nvPicPr>
              <p:blipFill>
                <a:blip r:embed="rId35"/>
                <a:stretch>
                  <a:fillRect/>
                </a:stretch>
              </p:blipFill>
              <p:spPr>
                <a:xfrm>
                  <a:off x="8942896" y="584475"/>
                  <a:ext cx="146160" cy="293040"/>
                </a:xfrm>
                <a:prstGeom prst="rect">
                  <a:avLst/>
                </a:prstGeom>
              </p:spPr>
            </p:pic>
          </mc:Fallback>
        </mc:AlternateContent>
      </p:grpSp>
      <p:grpSp>
        <p:nvGrpSpPr>
          <p:cNvPr id="45" name="Group 44">
            <a:extLst>
              <a:ext uri="{FF2B5EF4-FFF2-40B4-BE49-F238E27FC236}">
                <a16:creationId xmlns:a16="http://schemas.microsoft.com/office/drawing/2014/main" id="{653C97FB-0762-2849-8561-8ECF70AC89EC}"/>
              </a:ext>
            </a:extLst>
          </p:cNvPr>
          <p:cNvGrpSpPr/>
          <p:nvPr/>
        </p:nvGrpSpPr>
        <p:grpSpPr>
          <a:xfrm>
            <a:off x="9267976" y="595995"/>
            <a:ext cx="219600" cy="346320"/>
            <a:chOff x="9267976" y="595995"/>
            <a:chExt cx="219600" cy="346320"/>
          </a:xfrm>
        </p:grpSpPr>
        <mc:AlternateContent xmlns:mc="http://schemas.openxmlformats.org/markup-compatibility/2006" xmlns:p14="http://schemas.microsoft.com/office/powerpoint/2010/main">
          <mc:Choice Requires="p14">
            <p:contentPart p14:bwMode="auto" r:id="rId36">
              <p14:nvContentPartPr>
                <p14:cNvPr id="29" name="Ink 28">
                  <a:extLst>
                    <a:ext uri="{FF2B5EF4-FFF2-40B4-BE49-F238E27FC236}">
                      <a16:creationId xmlns:a16="http://schemas.microsoft.com/office/drawing/2014/main" id="{0618746D-F1C6-364D-856C-70889804A5A5}"/>
                    </a:ext>
                  </a:extLst>
                </p14:cNvPr>
                <p14:cNvContentPartPr/>
                <p14:nvPr/>
              </p14:nvContentPartPr>
              <p14:xfrm>
                <a:off x="9267976" y="655395"/>
                <a:ext cx="70560" cy="124920"/>
              </p14:xfrm>
            </p:contentPart>
          </mc:Choice>
          <mc:Fallback xmlns="">
            <p:pic>
              <p:nvPicPr>
                <p:cNvPr id="29" name="Ink 28">
                  <a:extLst>
                    <a:ext uri="{FF2B5EF4-FFF2-40B4-BE49-F238E27FC236}">
                      <a16:creationId xmlns:a16="http://schemas.microsoft.com/office/drawing/2014/main" id="{0618746D-F1C6-364D-856C-70889804A5A5}"/>
                    </a:ext>
                  </a:extLst>
                </p:cNvPr>
                <p:cNvPicPr/>
                <p:nvPr/>
              </p:nvPicPr>
              <p:blipFill>
                <a:blip r:embed="rId37"/>
                <a:stretch>
                  <a:fillRect/>
                </a:stretch>
              </p:blipFill>
              <p:spPr>
                <a:xfrm>
                  <a:off x="9252856" y="640275"/>
                  <a:ext cx="10116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30" name="Ink 29">
                  <a:extLst>
                    <a:ext uri="{FF2B5EF4-FFF2-40B4-BE49-F238E27FC236}">
                      <a16:creationId xmlns:a16="http://schemas.microsoft.com/office/drawing/2014/main" id="{7C1AE5A1-81D8-9E40-BBDE-948DC55B1355}"/>
                    </a:ext>
                  </a:extLst>
                </p14:cNvPr>
                <p14:cNvContentPartPr/>
                <p14:nvPr/>
              </p14:nvContentPartPr>
              <p14:xfrm>
                <a:off x="9302176" y="701115"/>
                <a:ext cx="106920" cy="31320"/>
              </p14:xfrm>
            </p:contentPart>
          </mc:Choice>
          <mc:Fallback xmlns="">
            <p:pic>
              <p:nvPicPr>
                <p:cNvPr id="30" name="Ink 29">
                  <a:extLst>
                    <a:ext uri="{FF2B5EF4-FFF2-40B4-BE49-F238E27FC236}">
                      <a16:creationId xmlns:a16="http://schemas.microsoft.com/office/drawing/2014/main" id="{7C1AE5A1-81D8-9E40-BBDE-948DC55B1355}"/>
                    </a:ext>
                  </a:extLst>
                </p:cNvPr>
                <p:cNvPicPr/>
                <p:nvPr/>
              </p:nvPicPr>
              <p:blipFill>
                <a:blip r:embed="rId39"/>
                <a:stretch>
                  <a:fillRect/>
                </a:stretch>
              </p:blipFill>
              <p:spPr>
                <a:xfrm>
                  <a:off x="9287056" y="685995"/>
                  <a:ext cx="137520" cy="6156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1" name="Ink 30">
                  <a:extLst>
                    <a:ext uri="{FF2B5EF4-FFF2-40B4-BE49-F238E27FC236}">
                      <a16:creationId xmlns:a16="http://schemas.microsoft.com/office/drawing/2014/main" id="{7F028664-6904-1D4B-9FA7-76DC127D42B8}"/>
                    </a:ext>
                  </a:extLst>
                </p14:cNvPr>
                <p14:cNvContentPartPr/>
                <p14:nvPr/>
              </p14:nvContentPartPr>
              <p14:xfrm>
                <a:off x="9330616" y="595995"/>
                <a:ext cx="156960" cy="346320"/>
              </p14:xfrm>
            </p:contentPart>
          </mc:Choice>
          <mc:Fallback xmlns="">
            <p:pic>
              <p:nvPicPr>
                <p:cNvPr id="31" name="Ink 30">
                  <a:extLst>
                    <a:ext uri="{FF2B5EF4-FFF2-40B4-BE49-F238E27FC236}">
                      <a16:creationId xmlns:a16="http://schemas.microsoft.com/office/drawing/2014/main" id="{7F028664-6904-1D4B-9FA7-76DC127D42B8}"/>
                    </a:ext>
                  </a:extLst>
                </p:cNvPr>
                <p:cNvPicPr/>
                <p:nvPr/>
              </p:nvPicPr>
              <p:blipFill>
                <a:blip r:embed="rId41"/>
                <a:stretch>
                  <a:fillRect/>
                </a:stretch>
              </p:blipFill>
              <p:spPr>
                <a:xfrm>
                  <a:off x="9315496" y="580875"/>
                  <a:ext cx="187560" cy="376920"/>
                </a:xfrm>
                <a:prstGeom prst="rect">
                  <a:avLst/>
                </a:prstGeom>
              </p:spPr>
            </p:pic>
          </mc:Fallback>
        </mc:AlternateContent>
      </p:grpSp>
      <p:grpSp>
        <p:nvGrpSpPr>
          <p:cNvPr id="44" name="Group 43">
            <a:extLst>
              <a:ext uri="{FF2B5EF4-FFF2-40B4-BE49-F238E27FC236}">
                <a16:creationId xmlns:a16="http://schemas.microsoft.com/office/drawing/2014/main" id="{39C95E13-78DD-514A-B3A7-CF62491DC0EC}"/>
              </a:ext>
            </a:extLst>
          </p:cNvPr>
          <p:cNvGrpSpPr/>
          <p:nvPr/>
        </p:nvGrpSpPr>
        <p:grpSpPr>
          <a:xfrm>
            <a:off x="9751816" y="562155"/>
            <a:ext cx="196200" cy="390600"/>
            <a:chOff x="9751816" y="562155"/>
            <a:chExt cx="196200" cy="390600"/>
          </a:xfrm>
        </p:grpSpPr>
        <mc:AlternateContent xmlns:mc="http://schemas.openxmlformats.org/markup-compatibility/2006" xmlns:p14="http://schemas.microsoft.com/office/powerpoint/2010/main">
          <mc:Choice Requires="p14">
            <p:contentPart p14:bwMode="auto" r:id="rId42">
              <p14:nvContentPartPr>
                <p14:cNvPr id="32" name="Ink 31">
                  <a:extLst>
                    <a:ext uri="{FF2B5EF4-FFF2-40B4-BE49-F238E27FC236}">
                      <a16:creationId xmlns:a16="http://schemas.microsoft.com/office/drawing/2014/main" id="{BC528558-E236-A948-91B9-8BFA3EC31164}"/>
                    </a:ext>
                  </a:extLst>
                </p14:cNvPr>
                <p14:cNvContentPartPr/>
                <p14:nvPr/>
              </p14:nvContentPartPr>
              <p14:xfrm>
                <a:off x="9751816" y="630195"/>
                <a:ext cx="125640" cy="140760"/>
              </p14:xfrm>
            </p:contentPart>
          </mc:Choice>
          <mc:Fallback xmlns="">
            <p:pic>
              <p:nvPicPr>
                <p:cNvPr id="32" name="Ink 31">
                  <a:extLst>
                    <a:ext uri="{FF2B5EF4-FFF2-40B4-BE49-F238E27FC236}">
                      <a16:creationId xmlns:a16="http://schemas.microsoft.com/office/drawing/2014/main" id="{BC528558-E236-A948-91B9-8BFA3EC31164}"/>
                    </a:ext>
                  </a:extLst>
                </p:cNvPr>
                <p:cNvPicPr/>
                <p:nvPr/>
              </p:nvPicPr>
              <p:blipFill>
                <a:blip r:embed="rId43"/>
                <a:stretch>
                  <a:fillRect/>
                </a:stretch>
              </p:blipFill>
              <p:spPr>
                <a:xfrm>
                  <a:off x="9736336" y="615075"/>
                  <a:ext cx="156240" cy="1713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3" name="Ink 32">
                  <a:extLst>
                    <a:ext uri="{FF2B5EF4-FFF2-40B4-BE49-F238E27FC236}">
                      <a16:creationId xmlns:a16="http://schemas.microsoft.com/office/drawing/2014/main" id="{5DAB743A-2B7B-0346-B48F-08E3934B93A3}"/>
                    </a:ext>
                  </a:extLst>
                </p14:cNvPr>
                <p14:cNvContentPartPr/>
                <p14:nvPr/>
              </p14:nvContentPartPr>
              <p14:xfrm>
                <a:off x="9772696" y="562155"/>
                <a:ext cx="175320" cy="390600"/>
              </p14:xfrm>
            </p:contentPart>
          </mc:Choice>
          <mc:Fallback xmlns="">
            <p:pic>
              <p:nvPicPr>
                <p:cNvPr id="33" name="Ink 32">
                  <a:extLst>
                    <a:ext uri="{FF2B5EF4-FFF2-40B4-BE49-F238E27FC236}">
                      <a16:creationId xmlns:a16="http://schemas.microsoft.com/office/drawing/2014/main" id="{5DAB743A-2B7B-0346-B48F-08E3934B93A3}"/>
                    </a:ext>
                  </a:extLst>
                </p:cNvPr>
                <p:cNvPicPr/>
                <p:nvPr/>
              </p:nvPicPr>
              <p:blipFill>
                <a:blip r:embed="rId45"/>
                <a:stretch>
                  <a:fillRect/>
                </a:stretch>
              </p:blipFill>
              <p:spPr>
                <a:xfrm>
                  <a:off x="9757216" y="547035"/>
                  <a:ext cx="205560" cy="420840"/>
                </a:xfrm>
                <a:prstGeom prst="rect">
                  <a:avLst/>
                </a:prstGeom>
              </p:spPr>
            </p:pic>
          </mc:Fallback>
        </mc:AlternateContent>
      </p:grpSp>
      <p:grpSp>
        <p:nvGrpSpPr>
          <p:cNvPr id="43" name="Group 42">
            <a:extLst>
              <a:ext uri="{FF2B5EF4-FFF2-40B4-BE49-F238E27FC236}">
                <a16:creationId xmlns:a16="http://schemas.microsoft.com/office/drawing/2014/main" id="{E7CA9000-2BED-B245-80D6-46C5B4962187}"/>
              </a:ext>
            </a:extLst>
          </p:cNvPr>
          <p:cNvGrpSpPr/>
          <p:nvPr/>
        </p:nvGrpSpPr>
        <p:grpSpPr>
          <a:xfrm>
            <a:off x="10184896" y="550995"/>
            <a:ext cx="225000" cy="348120"/>
            <a:chOff x="10184896" y="550995"/>
            <a:chExt cx="225000" cy="348120"/>
          </a:xfrm>
        </p:grpSpPr>
        <mc:AlternateContent xmlns:mc="http://schemas.openxmlformats.org/markup-compatibility/2006" xmlns:p14="http://schemas.microsoft.com/office/powerpoint/2010/main">
          <mc:Choice Requires="p14">
            <p:contentPart p14:bwMode="auto" r:id="rId46">
              <p14:nvContentPartPr>
                <p14:cNvPr id="34" name="Ink 33">
                  <a:extLst>
                    <a:ext uri="{FF2B5EF4-FFF2-40B4-BE49-F238E27FC236}">
                      <a16:creationId xmlns:a16="http://schemas.microsoft.com/office/drawing/2014/main" id="{E243C0D7-FBBB-A64F-BD17-1CE335FFA2C6}"/>
                    </a:ext>
                  </a:extLst>
                </p14:cNvPr>
                <p14:cNvContentPartPr/>
                <p14:nvPr/>
              </p14:nvContentPartPr>
              <p14:xfrm>
                <a:off x="10184896" y="603915"/>
                <a:ext cx="103680" cy="113400"/>
              </p14:xfrm>
            </p:contentPart>
          </mc:Choice>
          <mc:Fallback xmlns="">
            <p:pic>
              <p:nvPicPr>
                <p:cNvPr id="34" name="Ink 33">
                  <a:extLst>
                    <a:ext uri="{FF2B5EF4-FFF2-40B4-BE49-F238E27FC236}">
                      <a16:creationId xmlns:a16="http://schemas.microsoft.com/office/drawing/2014/main" id="{E243C0D7-FBBB-A64F-BD17-1CE335FFA2C6}"/>
                    </a:ext>
                  </a:extLst>
                </p:cNvPr>
                <p:cNvPicPr/>
                <p:nvPr/>
              </p:nvPicPr>
              <p:blipFill>
                <a:blip r:embed="rId47"/>
                <a:stretch>
                  <a:fillRect/>
                </a:stretch>
              </p:blipFill>
              <p:spPr>
                <a:xfrm>
                  <a:off x="10169416" y="588795"/>
                  <a:ext cx="13428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5" name="Ink 34">
                  <a:extLst>
                    <a:ext uri="{FF2B5EF4-FFF2-40B4-BE49-F238E27FC236}">
                      <a16:creationId xmlns:a16="http://schemas.microsoft.com/office/drawing/2014/main" id="{DBAFDE89-142E-AD41-A493-3B171B3CFDA0}"/>
                    </a:ext>
                  </a:extLst>
                </p14:cNvPr>
                <p14:cNvContentPartPr/>
                <p14:nvPr/>
              </p14:nvContentPartPr>
              <p14:xfrm>
                <a:off x="10215496" y="550995"/>
                <a:ext cx="194400" cy="348120"/>
              </p14:xfrm>
            </p:contentPart>
          </mc:Choice>
          <mc:Fallback xmlns="">
            <p:pic>
              <p:nvPicPr>
                <p:cNvPr id="35" name="Ink 34">
                  <a:extLst>
                    <a:ext uri="{FF2B5EF4-FFF2-40B4-BE49-F238E27FC236}">
                      <a16:creationId xmlns:a16="http://schemas.microsoft.com/office/drawing/2014/main" id="{DBAFDE89-142E-AD41-A493-3B171B3CFDA0}"/>
                    </a:ext>
                  </a:extLst>
                </p:cNvPr>
                <p:cNvPicPr/>
                <p:nvPr/>
              </p:nvPicPr>
              <p:blipFill>
                <a:blip r:embed="rId49"/>
                <a:stretch>
                  <a:fillRect/>
                </a:stretch>
              </p:blipFill>
              <p:spPr>
                <a:xfrm>
                  <a:off x="10200376" y="535515"/>
                  <a:ext cx="225000" cy="378720"/>
                </a:xfrm>
                <a:prstGeom prst="rect">
                  <a:avLst/>
                </a:prstGeom>
              </p:spPr>
            </p:pic>
          </mc:Fallback>
        </mc:AlternateContent>
      </p:grpSp>
      <p:grpSp>
        <p:nvGrpSpPr>
          <p:cNvPr id="42" name="Group 41">
            <a:extLst>
              <a:ext uri="{FF2B5EF4-FFF2-40B4-BE49-F238E27FC236}">
                <a16:creationId xmlns:a16="http://schemas.microsoft.com/office/drawing/2014/main" id="{61B221AE-4BA1-8743-94D6-8C910C502E15}"/>
              </a:ext>
            </a:extLst>
          </p:cNvPr>
          <p:cNvGrpSpPr/>
          <p:nvPr/>
        </p:nvGrpSpPr>
        <p:grpSpPr>
          <a:xfrm>
            <a:off x="10772776" y="497715"/>
            <a:ext cx="650880" cy="430920"/>
            <a:chOff x="10772776" y="497715"/>
            <a:chExt cx="650880" cy="430920"/>
          </a:xfrm>
        </p:grpSpPr>
        <mc:AlternateContent xmlns:mc="http://schemas.openxmlformats.org/markup-compatibility/2006" xmlns:p14="http://schemas.microsoft.com/office/powerpoint/2010/main">
          <mc:Choice Requires="p14">
            <p:contentPart p14:bwMode="auto" r:id="rId50">
              <p14:nvContentPartPr>
                <p14:cNvPr id="36" name="Ink 35">
                  <a:extLst>
                    <a:ext uri="{FF2B5EF4-FFF2-40B4-BE49-F238E27FC236}">
                      <a16:creationId xmlns:a16="http://schemas.microsoft.com/office/drawing/2014/main" id="{E4C57DF2-BFDA-BF4C-A5D4-DA6A34D83EA8}"/>
                    </a:ext>
                  </a:extLst>
                </p14:cNvPr>
                <p14:cNvContentPartPr/>
                <p14:nvPr/>
              </p14:nvContentPartPr>
              <p14:xfrm>
                <a:off x="10772776" y="668355"/>
                <a:ext cx="4680" cy="108360"/>
              </p14:xfrm>
            </p:contentPart>
          </mc:Choice>
          <mc:Fallback xmlns="">
            <p:pic>
              <p:nvPicPr>
                <p:cNvPr id="36" name="Ink 35">
                  <a:extLst>
                    <a:ext uri="{FF2B5EF4-FFF2-40B4-BE49-F238E27FC236}">
                      <a16:creationId xmlns:a16="http://schemas.microsoft.com/office/drawing/2014/main" id="{E4C57DF2-BFDA-BF4C-A5D4-DA6A34D83EA8}"/>
                    </a:ext>
                  </a:extLst>
                </p:cNvPr>
                <p:cNvPicPr/>
                <p:nvPr/>
              </p:nvPicPr>
              <p:blipFill>
                <a:blip r:embed="rId51"/>
                <a:stretch>
                  <a:fillRect/>
                </a:stretch>
              </p:blipFill>
              <p:spPr>
                <a:xfrm>
                  <a:off x="10757656" y="653235"/>
                  <a:ext cx="3528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7" name="Ink 36">
                  <a:extLst>
                    <a:ext uri="{FF2B5EF4-FFF2-40B4-BE49-F238E27FC236}">
                      <a16:creationId xmlns:a16="http://schemas.microsoft.com/office/drawing/2014/main" id="{75EE41F2-2808-9841-A19D-A101FE040073}"/>
                    </a:ext>
                  </a:extLst>
                </p14:cNvPr>
                <p14:cNvContentPartPr/>
                <p14:nvPr/>
              </p14:nvContentPartPr>
              <p14:xfrm>
                <a:off x="10824616" y="644955"/>
                <a:ext cx="70560" cy="80280"/>
              </p14:xfrm>
            </p:contentPart>
          </mc:Choice>
          <mc:Fallback xmlns="">
            <p:pic>
              <p:nvPicPr>
                <p:cNvPr id="37" name="Ink 36">
                  <a:extLst>
                    <a:ext uri="{FF2B5EF4-FFF2-40B4-BE49-F238E27FC236}">
                      <a16:creationId xmlns:a16="http://schemas.microsoft.com/office/drawing/2014/main" id="{75EE41F2-2808-9841-A19D-A101FE040073}"/>
                    </a:ext>
                  </a:extLst>
                </p:cNvPr>
                <p:cNvPicPr/>
                <p:nvPr/>
              </p:nvPicPr>
              <p:blipFill>
                <a:blip r:embed="rId53"/>
                <a:stretch>
                  <a:fillRect/>
                </a:stretch>
              </p:blipFill>
              <p:spPr>
                <a:xfrm>
                  <a:off x="10809136" y="629835"/>
                  <a:ext cx="10116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8" name="Ink 37">
                  <a:extLst>
                    <a:ext uri="{FF2B5EF4-FFF2-40B4-BE49-F238E27FC236}">
                      <a16:creationId xmlns:a16="http://schemas.microsoft.com/office/drawing/2014/main" id="{0B79CD33-B15A-B24B-A28C-7B5A3BC55C7C}"/>
                    </a:ext>
                  </a:extLst>
                </p14:cNvPr>
                <p14:cNvContentPartPr/>
                <p14:nvPr/>
              </p14:nvContentPartPr>
              <p14:xfrm>
                <a:off x="10782496" y="530835"/>
                <a:ext cx="237960" cy="397800"/>
              </p14:xfrm>
            </p:contentPart>
          </mc:Choice>
          <mc:Fallback xmlns="">
            <p:pic>
              <p:nvPicPr>
                <p:cNvPr id="38" name="Ink 37">
                  <a:extLst>
                    <a:ext uri="{FF2B5EF4-FFF2-40B4-BE49-F238E27FC236}">
                      <a16:creationId xmlns:a16="http://schemas.microsoft.com/office/drawing/2014/main" id="{0B79CD33-B15A-B24B-A28C-7B5A3BC55C7C}"/>
                    </a:ext>
                  </a:extLst>
                </p:cNvPr>
                <p:cNvPicPr/>
                <p:nvPr/>
              </p:nvPicPr>
              <p:blipFill>
                <a:blip r:embed="rId55"/>
                <a:stretch>
                  <a:fillRect/>
                </a:stretch>
              </p:blipFill>
              <p:spPr>
                <a:xfrm>
                  <a:off x="10767376" y="515715"/>
                  <a:ext cx="268560" cy="42840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39" name="Ink 38">
                  <a:extLst>
                    <a:ext uri="{FF2B5EF4-FFF2-40B4-BE49-F238E27FC236}">
                      <a16:creationId xmlns:a16="http://schemas.microsoft.com/office/drawing/2014/main" id="{66F0406E-1610-494B-9666-82AB5E63ACC0}"/>
                    </a:ext>
                  </a:extLst>
                </p14:cNvPr>
                <p14:cNvContentPartPr/>
                <p14:nvPr/>
              </p14:nvContentPartPr>
              <p14:xfrm>
                <a:off x="11251936" y="630195"/>
                <a:ext cx="20160" cy="115560"/>
              </p14:xfrm>
            </p:contentPart>
          </mc:Choice>
          <mc:Fallback xmlns="">
            <p:pic>
              <p:nvPicPr>
                <p:cNvPr id="39" name="Ink 38">
                  <a:extLst>
                    <a:ext uri="{FF2B5EF4-FFF2-40B4-BE49-F238E27FC236}">
                      <a16:creationId xmlns:a16="http://schemas.microsoft.com/office/drawing/2014/main" id="{66F0406E-1610-494B-9666-82AB5E63ACC0}"/>
                    </a:ext>
                  </a:extLst>
                </p:cNvPr>
                <p:cNvPicPr/>
                <p:nvPr/>
              </p:nvPicPr>
              <p:blipFill>
                <a:blip r:embed="rId57"/>
                <a:stretch>
                  <a:fillRect/>
                </a:stretch>
              </p:blipFill>
              <p:spPr>
                <a:xfrm>
                  <a:off x="11236816" y="615075"/>
                  <a:ext cx="50760" cy="14616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40" name="Ink 39">
                  <a:extLst>
                    <a:ext uri="{FF2B5EF4-FFF2-40B4-BE49-F238E27FC236}">
                      <a16:creationId xmlns:a16="http://schemas.microsoft.com/office/drawing/2014/main" id="{509BA960-E8D0-E346-9495-C1BE10344B7D}"/>
                    </a:ext>
                  </a:extLst>
                </p14:cNvPr>
                <p14:cNvContentPartPr/>
                <p14:nvPr/>
              </p14:nvContentPartPr>
              <p14:xfrm>
                <a:off x="11311336" y="613275"/>
                <a:ext cx="18000" cy="99720"/>
              </p14:xfrm>
            </p:contentPart>
          </mc:Choice>
          <mc:Fallback xmlns="">
            <p:pic>
              <p:nvPicPr>
                <p:cNvPr id="40" name="Ink 39">
                  <a:extLst>
                    <a:ext uri="{FF2B5EF4-FFF2-40B4-BE49-F238E27FC236}">
                      <a16:creationId xmlns:a16="http://schemas.microsoft.com/office/drawing/2014/main" id="{509BA960-E8D0-E346-9495-C1BE10344B7D}"/>
                    </a:ext>
                  </a:extLst>
                </p:cNvPr>
                <p:cNvPicPr/>
                <p:nvPr/>
              </p:nvPicPr>
              <p:blipFill>
                <a:blip r:embed="rId59"/>
                <a:stretch>
                  <a:fillRect/>
                </a:stretch>
              </p:blipFill>
              <p:spPr>
                <a:xfrm>
                  <a:off x="11296216" y="597795"/>
                  <a:ext cx="48600" cy="13032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41" name="Ink 40">
                  <a:extLst>
                    <a:ext uri="{FF2B5EF4-FFF2-40B4-BE49-F238E27FC236}">
                      <a16:creationId xmlns:a16="http://schemas.microsoft.com/office/drawing/2014/main" id="{C5887389-161B-8546-88F2-7A32F94BAFD7}"/>
                    </a:ext>
                  </a:extLst>
                </p14:cNvPr>
                <p14:cNvContentPartPr/>
                <p14:nvPr/>
              </p14:nvContentPartPr>
              <p14:xfrm>
                <a:off x="11145376" y="497715"/>
                <a:ext cx="278280" cy="423000"/>
              </p14:xfrm>
            </p:contentPart>
          </mc:Choice>
          <mc:Fallback xmlns="">
            <p:pic>
              <p:nvPicPr>
                <p:cNvPr id="41" name="Ink 40">
                  <a:extLst>
                    <a:ext uri="{FF2B5EF4-FFF2-40B4-BE49-F238E27FC236}">
                      <a16:creationId xmlns:a16="http://schemas.microsoft.com/office/drawing/2014/main" id="{C5887389-161B-8546-88F2-7A32F94BAFD7}"/>
                    </a:ext>
                  </a:extLst>
                </p:cNvPr>
                <p:cNvPicPr/>
                <p:nvPr/>
              </p:nvPicPr>
              <p:blipFill>
                <a:blip r:embed="rId61"/>
                <a:stretch>
                  <a:fillRect/>
                </a:stretch>
              </p:blipFill>
              <p:spPr>
                <a:xfrm>
                  <a:off x="11130256" y="482595"/>
                  <a:ext cx="308880" cy="4532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2">
            <p14:nvContentPartPr>
              <p14:cNvPr id="48" name="Ink 47">
                <a:extLst>
                  <a:ext uri="{FF2B5EF4-FFF2-40B4-BE49-F238E27FC236}">
                    <a16:creationId xmlns:a16="http://schemas.microsoft.com/office/drawing/2014/main" id="{70028FD1-B431-304C-BAAD-ADFFC78CC3D9}"/>
                  </a:ext>
                </a:extLst>
              </p14:cNvPr>
              <p14:cNvContentPartPr/>
              <p14:nvPr/>
            </p14:nvContentPartPr>
            <p14:xfrm>
              <a:off x="8652736" y="305835"/>
              <a:ext cx="492840" cy="1140120"/>
            </p14:xfrm>
          </p:contentPart>
        </mc:Choice>
        <mc:Fallback xmlns="">
          <p:pic>
            <p:nvPicPr>
              <p:cNvPr id="48" name="Ink 47">
                <a:extLst>
                  <a:ext uri="{FF2B5EF4-FFF2-40B4-BE49-F238E27FC236}">
                    <a16:creationId xmlns:a16="http://schemas.microsoft.com/office/drawing/2014/main" id="{70028FD1-B431-304C-BAAD-ADFFC78CC3D9}"/>
                  </a:ext>
                </a:extLst>
              </p:cNvPr>
              <p:cNvPicPr/>
              <p:nvPr/>
            </p:nvPicPr>
            <p:blipFill>
              <a:blip r:embed="rId63"/>
              <a:stretch>
                <a:fillRect/>
              </a:stretch>
            </p:blipFill>
            <p:spPr>
              <a:xfrm>
                <a:off x="8637256" y="290715"/>
                <a:ext cx="523080" cy="1170720"/>
              </a:xfrm>
              <a:prstGeom prst="rect">
                <a:avLst/>
              </a:prstGeom>
            </p:spPr>
          </p:pic>
        </mc:Fallback>
      </mc:AlternateContent>
      <p:grpSp>
        <p:nvGrpSpPr>
          <p:cNvPr id="65" name="Group 64">
            <a:extLst>
              <a:ext uri="{FF2B5EF4-FFF2-40B4-BE49-F238E27FC236}">
                <a16:creationId xmlns:a16="http://schemas.microsoft.com/office/drawing/2014/main" id="{CFADE50B-E291-0544-9498-9BDD418EFE6C}"/>
              </a:ext>
            </a:extLst>
          </p:cNvPr>
          <p:cNvGrpSpPr/>
          <p:nvPr/>
        </p:nvGrpSpPr>
        <p:grpSpPr>
          <a:xfrm>
            <a:off x="6218056" y="3427035"/>
            <a:ext cx="2346840" cy="1136520"/>
            <a:chOff x="6218056" y="3427035"/>
            <a:chExt cx="2346840" cy="1136520"/>
          </a:xfrm>
        </p:grpSpPr>
        <mc:AlternateContent xmlns:mc="http://schemas.openxmlformats.org/markup-compatibility/2006" xmlns:p14="http://schemas.microsoft.com/office/powerpoint/2010/main">
          <mc:Choice Requires="p14">
            <p:contentPart p14:bwMode="auto" r:id="rId64">
              <p14:nvContentPartPr>
                <p14:cNvPr id="49" name="Ink 48">
                  <a:extLst>
                    <a:ext uri="{FF2B5EF4-FFF2-40B4-BE49-F238E27FC236}">
                      <a16:creationId xmlns:a16="http://schemas.microsoft.com/office/drawing/2014/main" id="{337A1071-3095-0C48-9E00-34BD4B7D8F16}"/>
                    </a:ext>
                  </a:extLst>
                </p14:cNvPr>
                <p14:cNvContentPartPr/>
                <p14:nvPr/>
              </p14:nvContentPartPr>
              <p14:xfrm>
                <a:off x="6218056" y="3480675"/>
                <a:ext cx="147600" cy="239040"/>
              </p14:xfrm>
            </p:contentPart>
          </mc:Choice>
          <mc:Fallback xmlns="">
            <p:pic>
              <p:nvPicPr>
                <p:cNvPr id="49" name="Ink 48">
                  <a:extLst>
                    <a:ext uri="{FF2B5EF4-FFF2-40B4-BE49-F238E27FC236}">
                      <a16:creationId xmlns:a16="http://schemas.microsoft.com/office/drawing/2014/main" id="{337A1071-3095-0C48-9E00-34BD4B7D8F16}"/>
                    </a:ext>
                  </a:extLst>
                </p:cNvPr>
                <p:cNvPicPr/>
                <p:nvPr/>
              </p:nvPicPr>
              <p:blipFill>
                <a:blip r:embed="rId65"/>
                <a:stretch>
                  <a:fillRect/>
                </a:stretch>
              </p:blipFill>
              <p:spPr>
                <a:xfrm>
                  <a:off x="6202936" y="3465555"/>
                  <a:ext cx="178200" cy="26964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50" name="Ink 49">
                  <a:extLst>
                    <a:ext uri="{FF2B5EF4-FFF2-40B4-BE49-F238E27FC236}">
                      <a16:creationId xmlns:a16="http://schemas.microsoft.com/office/drawing/2014/main" id="{026ECDDC-DBA6-B544-9429-409135B3DFA4}"/>
                    </a:ext>
                  </a:extLst>
                </p14:cNvPr>
                <p14:cNvContentPartPr/>
                <p14:nvPr/>
              </p14:nvContentPartPr>
              <p14:xfrm>
                <a:off x="6400576" y="3477435"/>
                <a:ext cx="99360" cy="393120"/>
              </p14:xfrm>
            </p:contentPart>
          </mc:Choice>
          <mc:Fallback xmlns="">
            <p:pic>
              <p:nvPicPr>
                <p:cNvPr id="50" name="Ink 49">
                  <a:extLst>
                    <a:ext uri="{FF2B5EF4-FFF2-40B4-BE49-F238E27FC236}">
                      <a16:creationId xmlns:a16="http://schemas.microsoft.com/office/drawing/2014/main" id="{026ECDDC-DBA6-B544-9429-409135B3DFA4}"/>
                    </a:ext>
                  </a:extLst>
                </p:cNvPr>
                <p:cNvPicPr/>
                <p:nvPr/>
              </p:nvPicPr>
              <p:blipFill>
                <a:blip r:embed="rId67"/>
                <a:stretch>
                  <a:fillRect/>
                </a:stretch>
              </p:blipFill>
              <p:spPr>
                <a:xfrm>
                  <a:off x="6385096" y="3462315"/>
                  <a:ext cx="129960" cy="42372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51" name="Ink 50">
                  <a:extLst>
                    <a:ext uri="{FF2B5EF4-FFF2-40B4-BE49-F238E27FC236}">
                      <a16:creationId xmlns:a16="http://schemas.microsoft.com/office/drawing/2014/main" id="{37013B5E-7392-E84F-8A41-10366A15CD36}"/>
                    </a:ext>
                  </a:extLst>
                </p14:cNvPr>
                <p14:cNvContentPartPr/>
                <p14:nvPr/>
              </p14:nvContentPartPr>
              <p14:xfrm>
                <a:off x="6524776" y="3438555"/>
                <a:ext cx="417960" cy="406800"/>
              </p14:xfrm>
            </p:contentPart>
          </mc:Choice>
          <mc:Fallback xmlns="">
            <p:pic>
              <p:nvPicPr>
                <p:cNvPr id="51" name="Ink 50">
                  <a:extLst>
                    <a:ext uri="{FF2B5EF4-FFF2-40B4-BE49-F238E27FC236}">
                      <a16:creationId xmlns:a16="http://schemas.microsoft.com/office/drawing/2014/main" id="{37013B5E-7392-E84F-8A41-10366A15CD36}"/>
                    </a:ext>
                  </a:extLst>
                </p:cNvPr>
                <p:cNvPicPr/>
                <p:nvPr/>
              </p:nvPicPr>
              <p:blipFill>
                <a:blip r:embed="rId69"/>
                <a:stretch>
                  <a:fillRect/>
                </a:stretch>
              </p:blipFill>
              <p:spPr>
                <a:xfrm>
                  <a:off x="6509296" y="3423435"/>
                  <a:ext cx="448560" cy="43740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56" name="Ink 55">
                  <a:extLst>
                    <a:ext uri="{FF2B5EF4-FFF2-40B4-BE49-F238E27FC236}">
                      <a16:creationId xmlns:a16="http://schemas.microsoft.com/office/drawing/2014/main" id="{7EDCB998-2814-0A40-B3E8-E41C7B78A7B8}"/>
                    </a:ext>
                  </a:extLst>
                </p14:cNvPr>
                <p14:cNvContentPartPr/>
                <p14:nvPr/>
              </p14:nvContentPartPr>
              <p14:xfrm>
                <a:off x="7185376" y="3465915"/>
                <a:ext cx="105840" cy="249480"/>
              </p14:xfrm>
            </p:contentPart>
          </mc:Choice>
          <mc:Fallback xmlns="">
            <p:pic>
              <p:nvPicPr>
                <p:cNvPr id="56" name="Ink 55">
                  <a:extLst>
                    <a:ext uri="{FF2B5EF4-FFF2-40B4-BE49-F238E27FC236}">
                      <a16:creationId xmlns:a16="http://schemas.microsoft.com/office/drawing/2014/main" id="{7EDCB998-2814-0A40-B3E8-E41C7B78A7B8}"/>
                    </a:ext>
                  </a:extLst>
                </p:cNvPr>
                <p:cNvPicPr/>
                <p:nvPr/>
              </p:nvPicPr>
              <p:blipFill>
                <a:blip r:embed="rId71"/>
                <a:stretch>
                  <a:fillRect/>
                </a:stretch>
              </p:blipFill>
              <p:spPr>
                <a:xfrm>
                  <a:off x="7169896" y="3450795"/>
                  <a:ext cx="136440" cy="27972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57" name="Ink 56">
                  <a:extLst>
                    <a:ext uri="{FF2B5EF4-FFF2-40B4-BE49-F238E27FC236}">
                      <a16:creationId xmlns:a16="http://schemas.microsoft.com/office/drawing/2014/main" id="{6D5D8899-DE6E-0F47-B723-F3805B49CF94}"/>
                    </a:ext>
                  </a:extLst>
                </p14:cNvPr>
                <p14:cNvContentPartPr/>
                <p14:nvPr/>
              </p14:nvContentPartPr>
              <p14:xfrm>
                <a:off x="7328296" y="3576795"/>
                <a:ext cx="450000" cy="133920"/>
              </p14:xfrm>
            </p:contentPart>
          </mc:Choice>
          <mc:Fallback xmlns="">
            <p:pic>
              <p:nvPicPr>
                <p:cNvPr id="57" name="Ink 56">
                  <a:extLst>
                    <a:ext uri="{FF2B5EF4-FFF2-40B4-BE49-F238E27FC236}">
                      <a16:creationId xmlns:a16="http://schemas.microsoft.com/office/drawing/2014/main" id="{6D5D8899-DE6E-0F47-B723-F3805B49CF94}"/>
                    </a:ext>
                  </a:extLst>
                </p:cNvPr>
                <p:cNvPicPr/>
                <p:nvPr/>
              </p:nvPicPr>
              <p:blipFill>
                <a:blip r:embed="rId73"/>
                <a:stretch>
                  <a:fillRect/>
                </a:stretch>
              </p:blipFill>
              <p:spPr>
                <a:xfrm>
                  <a:off x="7312816" y="3561315"/>
                  <a:ext cx="480240" cy="16452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58" name="Ink 57">
                  <a:extLst>
                    <a:ext uri="{FF2B5EF4-FFF2-40B4-BE49-F238E27FC236}">
                      <a16:creationId xmlns:a16="http://schemas.microsoft.com/office/drawing/2014/main" id="{F3AB9ACD-3694-2F4B-895C-8A03742E7BC0}"/>
                    </a:ext>
                  </a:extLst>
                </p14:cNvPr>
                <p14:cNvContentPartPr/>
                <p14:nvPr/>
              </p14:nvContentPartPr>
              <p14:xfrm>
                <a:off x="7753456" y="3427035"/>
                <a:ext cx="183960" cy="264240"/>
              </p14:xfrm>
            </p:contentPart>
          </mc:Choice>
          <mc:Fallback xmlns="">
            <p:pic>
              <p:nvPicPr>
                <p:cNvPr id="58" name="Ink 57">
                  <a:extLst>
                    <a:ext uri="{FF2B5EF4-FFF2-40B4-BE49-F238E27FC236}">
                      <a16:creationId xmlns:a16="http://schemas.microsoft.com/office/drawing/2014/main" id="{F3AB9ACD-3694-2F4B-895C-8A03742E7BC0}"/>
                    </a:ext>
                  </a:extLst>
                </p:cNvPr>
                <p:cNvPicPr/>
                <p:nvPr/>
              </p:nvPicPr>
              <p:blipFill>
                <a:blip r:embed="rId75"/>
                <a:stretch>
                  <a:fillRect/>
                </a:stretch>
              </p:blipFill>
              <p:spPr>
                <a:xfrm>
                  <a:off x="7738336" y="3411915"/>
                  <a:ext cx="214200" cy="29448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59" name="Ink 58">
                  <a:extLst>
                    <a:ext uri="{FF2B5EF4-FFF2-40B4-BE49-F238E27FC236}">
                      <a16:creationId xmlns:a16="http://schemas.microsoft.com/office/drawing/2014/main" id="{FB7F1C94-A382-FB41-9C0E-D32D718857BB}"/>
                    </a:ext>
                  </a:extLst>
                </p14:cNvPr>
                <p14:cNvContentPartPr/>
                <p14:nvPr/>
              </p14:nvContentPartPr>
              <p14:xfrm>
                <a:off x="7919416" y="3598395"/>
                <a:ext cx="559800" cy="309960"/>
              </p14:xfrm>
            </p:contentPart>
          </mc:Choice>
          <mc:Fallback xmlns="">
            <p:pic>
              <p:nvPicPr>
                <p:cNvPr id="59" name="Ink 58">
                  <a:extLst>
                    <a:ext uri="{FF2B5EF4-FFF2-40B4-BE49-F238E27FC236}">
                      <a16:creationId xmlns:a16="http://schemas.microsoft.com/office/drawing/2014/main" id="{FB7F1C94-A382-FB41-9C0E-D32D718857BB}"/>
                    </a:ext>
                  </a:extLst>
                </p:cNvPr>
                <p:cNvPicPr/>
                <p:nvPr/>
              </p:nvPicPr>
              <p:blipFill>
                <a:blip r:embed="rId77"/>
                <a:stretch>
                  <a:fillRect/>
                </a:stretch>
              </p:blipFill>
              <p:spPr>
                <a:xfrm>
                  <a:off x="7904296" y="3583275"/>
                  <a:ext cx="590400" cy="34020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61" name="Ink 60">
                  <a:extLst>
                    <a:ext uri="{FF2B5EF4-FFF2-40B4-BE49-F238E27FC236}">
                      <a16:creationId xmlns:a16="http://schemas.microsoft.com/office/drawing/2014/main" id="{B2DDA273-B8EE-874F-926A-3C01BE5FDE2E}"/>
                    </a:ext>
                  </a:extLst>
                </p14:cNvPr>
                <p14:cNvContentPartPr/>
                <p14:nvPr/>
              </p14:nvContentPartPr>
              <p14:xfrm>
                <a:off x="6306976" y="4028955"/>
                <a:ext cx="140040" cy="260640"/>
              </p14:xfrm>
            </p:contentPart>
          </mc:Choice>
          <mc:Fallback xmlns="">
            <p:pic>
              <p:nvPicPr>
                <p:cNvPr id="61" name="Ink 60">
                  <a:extLst>
                    <a:ext uri="{FF2B5EF4-FFF2-40B4-BE49-F238E27FC236}">
                      <a16:creationId xmlns:a16="http://schemas.microsoft.com/office/drawing/2014/main" id="{B2DDA273-B8EE-874F-926A-3C01BE5FDE2E}"/>
                    </a:ext>
                  </a:extLst>
                </p:cNvPr>
                <p:cNvPicPr/>
                <p:nvPr/>
              </p:nvPicPr>
              <p:blipFill>
                <a:blip r:embed="rId79"/>
                <a:stretch>
                  <a:fillRect/>
                </a:stretch>
              </p:blipFill>
              <p:spPr>
                <a:xfrm>
                  <a:off x="6291856" y="4013835"/>
                  <a:ext cx="170280" cy="29124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62" name="Ink 61">
                  <a:extLst>
                    <a:ext uri="{FF2B5EF4-FFF2-40B4-BE49-F238E27FC236}">
                      <a16:creationId xmlns:a16="http://schemas.microsoft.com/office/drawing/2014/main" id="{A4860459-E126-994C-BB4D-B28BEFED73FF}"/>
                    </a:ext>
                  </a:extLst>
                </p14:cNvPr>
                <p14:cNvContentPartPr/>
                <p14:nvPr/>
              </p14:nvContentPartPr>
              <p14:xfrm>
                <a:off x="6426856" y="4056315"/>
                <a:ext cx="650880" cy="231120"/>
              </p14:xfrm>
            </p:contentPart>
          </mc:Choice>
          <mc:Fallback xmlns="">
            <p:pic>
              <p:nvPicPr>
                <p:cNvPr id="62" name="Ink 61">
                  <a:extLst>
                    <a:ext uri="{FF2B5EF4-FFF2-40B4-BE49-F238E27FC236}">
                      <a16:creationId xmlns:a16="http://schemas.microsoft.com/office/drawing/2014/main" id="{A4860459-E126-994C-BB4D-B28BEFED73FF}"/>
                    </a:ext>
                  </a:extLst>
                </p:cNvPr>
                <p:cNvPicPr/>
                <p:nvPr/>
              </p:nvPicPr>
              <p:blipFill>
                <a:blip r:embed="rId81"/>
                <a:stretch>
                  <a:fillRect/>
                </a:stretch>
              </p:blipFill>
              <p:spPr>
                <a:xfrm>
                  <a:off x="6411736" y="4041195"/>
                  <a:ext cx="681480" cy="26172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63" name="Ink 62">
                  <a:extLst>
                    <a:ext uri="{FF2B5EF4-FFF2-40B4-BE49-F238E27FC236}">
                      <a16:creationId xmlns:a16="http://schemas.microsoft.com/office/drawing/2014/main" id="{C33AB364-8956-0242-BDFB-AFEAADBDDF7E}"/>
                    </a:ext>
                  </a:extLst>
                </p14:cNvPr>
                <p14:cNvContentPartPr/>
                <p14:nvPr/>
              </p14:nvContentPartPr>
              <p14:xfrm>
                <a:off x="7316056" y="3960555"/>
                <a:ext cx="103680" cy="280080"/>
              </p14:xfrm>
            </p:contentPart>
          </mc:Choice>
          <mc:Fallback xmlns="">
            <p:pic>
              <p:nvPicPr>
                <p:cNvPr id="63" name="Ink 62">
                  <a:extLst>
                    <a:ext uri="{FF2B5EF4-FFF2-40B4-BE49-F238E27FC236}">
                      <a16:creationId xmlns:a16="http://schemas.microsoft.com/office/drawing/2014/main" id="{C33AB364-8956-0242-BDFB-AFEAADBDDF7E}"/>
                    </a:ext>
                  </a:extLst>
                </p:cNvPr>
                <p:cNvPicPr/>
                <p:nvPr/>
              </p:nvPicPr>
              <p:blipFill>
                <a:blip r:embed="rId83"/>
                <a:stretch>
                  <a:fillRect/>
                </a:stretch>
              </p:blipFill>
              <p:spPr>
                <a:xfrm>
                  <a:off x="7300936" y="3945075"/>
                  <a:ext cx="134280" cy="31068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64" name="Ink 63">
                  <a:extLst>
                    <a:ext uri="{FF2B5EF4-FFF2-40B4-BE49-F238E27FC236}">
                      <a16:creationId xmlns:a16="http://schemas.microsoft.com/office/drawing/2014/main" id="{176B2484-1492-1748-95DC-3FF6E05AD44E}"/>
                    </a:ext>
                  </a:extLst>
                </p14:cNvPr>
                <p14:cNvContentPartPr/>
                <p14:nvPr/>
              </p14:nvContentPartPr>
              <p14:xfrm>
                <a:off x="7466536" y="3991155"/>
                <a:ext cx="1098360" cy="572400"/>
              </p14:xfrm>
            </p:contentPart>
          </mc:Choice>
          <mc:Fallback xmlns="">
            <p:pic>
              <p:nvPicPr>
                <p:cNvPr id="64" name="Ink 63">
                  <a:extLst>
                    <a:ext uri="{FF2B5EF4-FFF2-40B4-BE49-F238E27FC236}">
                      <a16:creationId xmlns:a16="http://schemas.microsoft.com/office/drawing/2014/main" id="{176B2484-1492-1748-95DC-3FF6E05AD44E}"/>
                    </a:ext>
                  </a:extLst>
                </p:cNvPr>
                <p:cNvPicPr/>
                <p:nvPr/>
              </p:nvPicPr>
              <p:blipFill>
                <a:blip r:embed="rId85"/>
                <a:stretch>
                  <a:fillRect/>
                </a:stretch>
              </p:blipFill>
              <p:spPr>
                <a:xfrm>
                  <a:off x="7451416" y="3976035"/>
                  <a:ext cx="1128960" cy="603000"/>
                </a:xfrm>
                <a:prstGeom prst="rect">
                  <a:avLst/>
                </a:prstGeom>
              </p:spPr>
            </p:pic>
          </mc:Fallback>
        </mc:AlternateContent>
      </p:grpSp>
      <p:grpSp>
        <p:nvGrpSpPr>
          <p:cNvPr id="122" name="Group 121">
            <a:extLst>
              <a:ext uri="{FF2B5EF4-FFF2-40B4-BE49-F238E27FC236}">
                <a16:creationId xmlns:a16="http://schemas.microsoft.com/office/drawing/2014/main" id="{36A2D464-3929-EB49-941F-8853686392C1}"/>
              </a:ext>
            </a:extLst>
          </p:cNvPr>
          <p:cNvGrpSpPr/>
          <p:nvPr/>
        </p:nvGrpSpPr>
        <p:grpSpPr>
          <a:xfrm>
            <a:off x="8637256" y="3391035"/>
            <a:ext cx="3403080" cy="401040"/>
            <a:chOff x="8637256" y="3391035"/>
            <a:chExt cx="3403080" cy="401040"/>
          </a:xfrm>
        </p:grpSpPr>
        <mc:AlternateContent xmlns:mc="http://schemas.openxmlformats.org/markup-compatibility/2006" xmlns:p14="http://schemas.microsoft.com/office/powerpoint/2010/main">
          <mc:Choice Requires="p14">
            <p:contentPart p14:bwMode="auto" r:id="rId86">
              <p14:nvContentPartPr>
                <p14:cNvPr id="66" name="Ink 65">
                  <a:extLst>
                    <a:ext uri="{FF2B5EF4-FFF2-40B4-BE49-F238E27FC236}">
                      <a16:creationId xmlns:a16="http://schemas.microsoft.com/office/drawing/2014/main" id="{AF68361C-6DE3-3540-A71E-BE23002077CA}"/>
                    </a:ext>
                  </a:extLst>
                </p14:cNvPr>
                <p14:cNvContentPartPr/>
                <p14:nvPr/>
              </p14:nvContentPartPr>
              <p14:xfrm>
                <a:off x="8637256" y="3592635"/>
                <a:ext cx="154080" cy="20880"/>
              </p14:xfrm>
            </p:contentPart>
          </mc:Choice>
          <mc:Fallback xmlns="">
            <p:pic>
              <p:nvPicPr>
                <p:cNvPr id="66" name="Ink 65">
                  <a:extLst>
                    <a:ext uri="{FF2B5EF4-FFF2-40B4-BE49-F238E27FC236}">
                      <a16:creationId xmlns:a16="http://schemas.microsoft.com/office/drawing/2014/main" id="{AF68361C-6DE3-3540-A71E-BE23002077CA}"/>
                    </a:ext>
                  </a:extLst>
                </p:cNvPr>
                <p:cNvPicPr/>
                <p:nvPr/>
              </p:nvPicPr>
              <p:blipFill>
                <a:blip r:embed="rId87"/>
                <a:stretch>
                  <a:fillRect/>
                </a:stretch>
              </p:blipFill>
              <p:spPr>
                <a:xfrm>
                  <a:off x="8621776" y="3577515"/>
                  <a:ext cx="184680" cy="5148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67" name="Ink 66">
                  <a:extLst>
                    <a:ext uri="{FF2B5EF4-FFF2-40B4-BE49-F238E27FC236}">
                      <a16:creationId xmlns:a16="http://schemas.microsoft.com/office/drawing/2014/main" id="{065F1939-CC75-854F-8357-10415581A2A8}"/>
                    </a:ext>
                  </a:extLst>
                </p14:cNvPr>
                <p14:cNvContentPartPr/>
                <p14:nvPr/>
              </p14:nvContentPartPr>
              <p14:xfrm>
                <a:off x="8683336" y="3636195"/>
                <a:ext cx="113400" cy="10800"/>
              </p14:xfrm>
            </p:contentPart>
          </mc:Choice>
          <mc:Fallback xmlns="">
            <p:pic>
              <p:nvPicPr>
                <p:cNvPr id="67" name="Ink 66">
                  <a:extLst>
                    <a:ext uri="{FF2B5EF4-FFF2-40B4-BE49-F238E27FC236}">
                      <a16:creationId xmlns:a16="http://schemas.microsoft.com/office/drawing/2014/main" id="{065F1939-CC75-854F-8357-10415581A2A8}"/>
                    </a:ext>
                  </a:extLst>
                </p:cNvPr>
                <p:cNvPicPr/>
                <p:nvPr/>
              </p:nvPicPr>
              <p:blipFill>
                <a:blip r:embed="rId89"/>
                <a:stretch>
                  <a:fillRect/>
                </a:stretch>
              </p:blipFill>
              <p:spPr>
                <a:xfrm>
                  <a:off x="8668216" y="3620715"/>
                  <a:ext cx="144000" cy="4104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68" name="Ink 67">
                  <a:extLst>
                    <a:ext uri="{FF2B5EF4-FFF2-40B4-BE49-F238E27FC236}">
                      <a16:creationId xmlns:a16="http://schemas.microsoft.com/office/drawing/2014/main" id="{70B12DE5-CE64-1446-B1E7-A807551B1088}"/>
                    </a:ext>
                  </a:extLst>
                </p14:cNvPr>
                <p14:cNvContentPartPr/>
                <p14:nvPr/>
              </p14:nvContentPartPr>
              <p14:xfrm>
                <a:off x="8708536" y="3541155"/>
                <a:ext cx="185760" cy="237960"/>
              </p14:xfrm>
            </p:contentPart>
          </mc:Choice>
          <mc:Fallback xmlns="">
            <p:pic>
              <p:nvPicPr>
                <p:cNvPr id="68" name="Ink 67">
                  <a:extLst>
                    <a:ext uri="{FF2B5EF4-FFF2-40B4-BE49-F238E27FC236}">
                      <a16:creationId xmlns:a16="http://schemas.microsoft.com/office/drawing/2014/main" id="{70B12DE5-CE64-1446-B1E7-A807551B1088}"/>
                    </a:ext>
                  </a:extLst>
                </p:cNvPr>
                <p:cNvPicPr/>
                <p:nvPr/>
              </p:nvPicPr>
              <p:blipFill>
                <a:blip r:embed="rId91"/>
                <a:stretch>
                  <a:fillRect/>
                </a:stretch>
              </p:blipFill>
              <p:spPr>
                <a:xfrm>
                  <a:off x="8693416" y="3526035"/>
                  <a:ext cx="216360" cy="26856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74" name="Ink 73">
                  <a:extLst>
                    <a:ext uri="{FF2B5EF4-FFF2-40B4-BE49-F238E27FC236}">
                      <a16:creationId xmlns:a16="http://schemas.microsoft.com/office/drawing/2014/main" id="{4DD905F1-DEE0-CD4D-B98B-05B201699BC5}"/>
                    </a:ext>
                  </a:extLst>
                </p14:cNvPr>
                <p14:cNvContentPartPr/>
                <p14:nvPr/>
              </p14:nvContentPartPr>
              <p14:xfrm>
                <a:off x="8955856" y="3521715"/>
                <a:ext cx="187200" cy="200160"/>
              </p14:xfrm>
            </p:contentPart>
          </mc:Choice>
          <mc:Fallback xmlns="">
            <p:pic>
              <p:nvPicPr>
                <p:cNvPr id="74" name="Ink 73">
                  <a:extLst>
                    <a:ext uri="{FF2B5EF4-FFF2-40B4-BE49-F238E27FC236}">
                      <a16:creationId xmlns:a16="http://schemas.microsoft.com/office/drawing/2014/main" id="{4DD905F1-DEE0-CD4D-B98B-05B201699BC5}"/>
                    </a:ext>
                  </a:extLst>
                </p:cNvPr>
                <p:cNvPicPr/>
                <p:nvPr/>
              </p:nvPicPr>
              <p:blipFill>
                <a:blip r:embed="rId93"/>
                <a:stretch>
                  <a:fillRect/>
                </a:stretch>
              </p:blipFill>
              <p:spPr>
                <a:xfrm>
                  <a:off x="8940736" y="3506595"/>
                  <a:ext cx="217800" cy="23076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75" name="Ink 74">
                  <a:extLst>
                    <a:ext uri="{FF2B5EF4-FFF2-40B4-BE49-F238E27FC236}">
                      <a16:creationId xmlns:a16="http://schemas.microsoft.com/office/drawing/2014/main" id="{88D71057-1CC0-E146-A8DF-AFCBF79B2647}"/>
                    </a:ext>
                  </a:extLst>
                </p14:cNvPr>
                <p14:cNvContentPartPr/>
                <p14:nvPr/>
              </p14:nvContentPartPr>
              <p14:xfrm>
                <a:off x="9049816" y="3637275"/>
                <a:ext cx="140400" cy="98280"/>
              </p14:xfrm>
            </p:contentPart>
          </mc:Choice>
          <mc:Fallback xmlns="">
            <p:pic>
              <p:nvPicPr>
                <p:cNvPr id="75" name="Ink 74">
                  <a:extLst>
                    <a:ext uri="{FF2B5EF4-FFF2-40B4-BE49-F238E27FC236}">
                      <a16:creationId xmlns:a16="http://schemas.microsoft.com/office/drawing/2014/main" id="{88D71057-1CC0-E146-A8DF-AFCBF79B2647}"/>
                    </a:ext>
                  </a:extLst>
                </p:cNvPr>
                <p:cNvPicPr/>
                <p:nvPr/>
              </p:nvPicPr>
              <p:blipFill>
                <a:blip r:embed="rId95"/>
                <a:stretch>
                  <a:fillRect/>
                </a:stretch>
              </p:blipFill>
              <p:spPr>
                <a:xfrm>
                  <a:off x="9034696" y="3622155"/>
                  <a:ext cx="171000" cy="12888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76" name="Ink 75">
                  <a:extLst>
                    <a:ext uri="{FF2B5EF4-FFF2-40B4-BE49-F238E27FC236}">
                      <a16:creationId xmlns:a16="http://schemas.microsoft.com/office/drawing/2014/main" id="{65B6213C-1A71-D945-8454-42AC841AD61B}"/>
                    </a:ext>
                  </a:extLst>
                </p14:cNvPr>
                <p14:cNvContentPartPr/>
                <p14:nvPr/>
              </p14:nvContentPartPr>
              <p14:xfrm>
                <a:off x="9231256" y="3628275"/>
                <a:ext cx="123120" cy="163800"/>
              </p14:xfrm>
            </p:contentPart>
          </mc:Choice>
          <mc:Fallback xmlns="">
            <p:pic>
              <p:nvPicPr>
                <p:cNvPr id="76" name="Ink 75">
                  <a:extLst>
                    <a:ext uri="{FF2B5EF4-FFF2-40B4-BE49-F238E27FC236}">
                      <a16:creationId xmlns:a16="http://schemas.microsoft.com/office/drawing/2014/main" id="{65B6213C-1A71-D945-8454-42AC841AD61B}"/>
                    </a:ext>
                  </a:extLst>
                </p:cNvPr>
                <p:cNvPicPr/>
                <p:nvPr/>
              </p:nvPicPr>
              <p:blipFill>
                <a:blip r:embed="rId97"/>
                <a:stretch>
                  <a:fillRect/>
                </a:stretch>
              </p:blipFill>
              <p:spPr>
                <a:xfrm>
                  <a:off x="9215776" y="3612795"/>
                  <a:ext cx="153360" cy="19404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77" name="Ink 76">
                  <a:extLst>
                    <a:ext uri="{FF2B5EF4-FFF2-40B4-BE49-F238E27FC236}">
                      <a16:creationId xmlns:a16="http://schemas.microsoft.com/office/drawing/2014/main" id="{7AA805C0-DA9A-8B48-86A5-DB2C060778C1}"/>
                    </a:ext>
                  </a:extLst>
                </p14:cNvPr>
                <p14:cNvContentPartPr/>
                <p14:nvPr/>
              </p14:nvContentPartPr>
              <p14:xfrm>
                <a:off x="9475696" y="3524235"/>
                <a:ext cx="6840" cy="126000"/>
              </p14:xfrm>
            </p:contentPart>
          </mc:Choice>
          <mc:Fallback xmlns="">
            <p:pic>
              <p:nvPicPr>
                <p:cNvPr id="77" name="Ink 76">
                  <a:extLst>
                    <a:ext uri="{FF2B5EF4-FFF2-40B4-BE49-F238E27FC236}">
                      <a16:creationId xmlns:a16="http://schemas.microsoft.com/office/drawing/2014/main" id="{7AA805C0-DA9A-8B48-86A5-DB2C060778C1}"/>
                    </a:ext>
                  </a:extLst>
                </p:cNvPr>
                <p:cNvPicPr/>
                <p:nvPr/>
              </p:nvPicPr>
              <p:blipFill>
                <a:blip r:embed="rId99"/>
                <a:stretch>
                  <a:fillRect/>
                </a:stretch>
              </p:blipFill>
              <p:spPr>
                <a:xfrm>
                  <a:off x="9460576" y="3509115"/>
                  <a:ext cx="3744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78" name="Ink 77">
                  <a:extLst>
                    <a:ext uri="{FF2B5EF4-FFF2-40B4-BE49-F238E27FC236}">
                      <a16:creationId xmlns:a16="http://schemas.microsoft.com/office/drawing/2014/main" id="{2568D54A-7713-D94E-B242-D44D1C2077CE}"/>
                    </a:ext>
                  </a:extLst>
                </p14:cNvPr>
                <p14:cNvContentPartPr/>
                <p14:nvPr/>
              </p14:nvContentPartPr>
              <p14:xfrm>
                <a:off x="9402256" y="3584715"/>
                <a:ext cx="149760" cy="12960"/>
              </p14:xfrm>
            </p:contentPart>
          </mc:Choice>
          <mc:Fallback xmlns="">
            <p:pic>
              <p:nvPicPr>
                <p:cNvPr id="78" name="Ink 77">
                  <a:extLst>
                    <a:ext uri="{FF2B5EF4-FFF2-40B4-BE49-F238E27FC236}">
                      <a16:creationId xmlns:a16="http://schemas.microsoft.com/office/drawing/2014/main" id="{2568D54A-7713-D94E-B242-D44D1C2077CE}"/>
                    </a:ext>
                  </a:extLst>
                </p:cNvPr>
                <p:cNvPicPr/>
                <p:nvPr/>
              </p:nvPicPr>
              <p:blipFill>
                <a:blip r:embed="rId101"/>
                <a:stretch>
                  <a:fillRect/>
                </a:stretch>
              </p:blipFill>
              <p:spPr>
                <a:xfrm>
                  <a:off x="9386776" y="3569595"/>
                  <a:ext cx="18036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79" name="Ink 78">
                  <a:extLst>
                    <a:ext uri="{FF2B5EF4-FFF2-40B4-BE49-F238E27FC236}">
                      <a16:creationId xmlns:a16="http://schemas.microsoft.com/office/drawing/2014/main" id="{35CD72C0-CF04-A24A-B9D1-497F3A5E1AEA}"/>
                    </a:ext>
                  </a:extLst>
                </p14:cNvPr>
                <p14:cNvContentPartPr/>
                <p14:nvPr/>
              </p14:nvContentPartPr>
              <p14:xfrm>
                <a:off x="9679096" y="3507675"/>
                <a:ext cx="5760" cy="164160"/>
              </p14:xfrm>
            </p:contentPart>
          </mc:Choice>
          <mc:Fallback xmlns="">
            <p:pic>
              <p:nvPicPr>
                <p:cNvPr id="79" name="Ink 78">
                  <a:extLst>
                    <a:ext uri="{FF2B5EF4-FFF2-40B4-BE49-F238E27FC236}">
                      <a16:creationId xmlns:a16="http://schemas.microsoft.com/office/drawing/2014/main" id="{35CD72C0-CF04-A24A-B9D1-497F3A5E1AEA}"/>
                    </a:ext>
                  </a:extLst>
                </p:cNvPr>
                <p:cNvPicPr/>
                <p:nvPr/>
              </p:nvPicPr>
              <p:blipFill>
                <a:blip r:embed="rId103"/>
                <a:stretch>
                  <a:fillRect/>
                </a:stretch>
              </p:blipFill>
              <p:spPr>
                <a:xfrm>
                  <a:off x="9663976" y="3492555"/>
                  <a:ext cx="36360" cy="19440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80" name="Ink 79">
                  <a:extLst>
                    <a:ext uri="{FF2B5EF4-FFF2-40B4-BE49-F238E27FC236}">
                      <a16:creationId xmlns:a16="http://schemas.microsoft.com/office/drawing/2014/main" id="{CB16BAD4-367F-F444-B8E4-7073D83491A5}"/>
                    </a:ext>
                  </a:extLst>
                </p14:cNvPr>
                <p14:cNvContentPartPr/>
                <p14:nvPr/>
              </p14:nvContentPartPr>
              <p14:xfrm>
                <a:off x="9766936" y="3588315"/>
                <a:ext cx="6840" cy="7200"/>
              </p14:xfrm>
            </p:contentPart>
          </mc:Choice>
          <mc:Fallback xmlns="">
            <p:pic>
              <p:nvPicPr>
                <p:cNvPr id="80" name="Ink 79">
                  <a:extLst>
                    <a:ext uri="{FF2B5EF4-FFF2-40B4-BE49-F238E27FC236}">
                      <a16:creationId xmlns:a16="http://schemas.microsoft.com/office/drawing/2014/main" id="{CB16BAD4-367F-F444-B8E4-7073D83491A5}"/>
                    </a:ext>
                  </a:extLst>
                </p:cNvPr>
                <p:cNvPicPr/>
                <p:nvPr/>
              </p:nvPicPr>
              <p:blipFill>
                <a:blip r:embed="rId105"/>
                <a:stretch>
                  <a:fillRect/>
                </a:stretch>
              </p:blipFill>
              <p:spPr>
                <a:xfrm>
                  <a:off x="9751816" y="3572835"/>
                  <a:ext cx="37440" cy="3780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81" name="Ink 80">
                  <a:extLst>
                    <a:ext uri="{FF2B5EF4-FFF2-40B4-BE49-F238E27FC236}">
                      <a16:creationId xmlns:a16="http://schemas.microsoft.com/office/drawing/2014/main" id="{6FAAF181-8180-1146-837A-4BA72C34DBD5}"/>
                    </a:ext>
                  </a:extLst>
                </p14:cNvPr>
                <p14:cNvContentPartPr/>
                <p14:nvPr/>
              </p14:nvContentPartPr>
              <p14:xfrm>
                <a:off x="9823096" y="3521715"/>
                <a:ext cx="89280" cy="146520"/>
              </p14:xfrm>
            </p:contentPart>
          </mc:Choice>
          <mc:Fallback xmlns="">
            <p:pic>
              <p:nvPicPr>
                <p:cNvPr id="81" name="Ink 80">
                  <a:extLst>
                    <a:ext uri="{FF2B5EF4-FFF2-40B4-BE49-F238E27FC236}">
                      <a16:creationId xmlns:a16="http://schemas.microsoft.com/office/drawing/2014/main" id="{6FAAF181-8180-1146-837A-4BA72C34DBD5}"/>
                    </a:ext>
                  </a:extLst>
                </p:cNvPr>
                <p:cNvPicPr/>
                <p:nvPr/>
              </p:nvPicPr>
              <p:blipFill>
                <a:blip r:embed="rId107"/>
                <a:stretch>
                  <a:fillRect/>
                </a:stretch>
              </p:blipFill>
              <p:spPr>
                <a:xfrm>
                  <a:off x="9807976" y="3506595"/>
                  <a:ext cx="119880" cy="17712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82" name="Ink 81">
                  <a:extLst>
                    <a:ext uri="{FF2B5EF4-FFF2-40B4-BE49-F238E27FC236}">
                      <a16:creationId xmlns:a16="http://schemas.microsoft.com/office/drawing/2014/main" id="{7D509977-896A-974B-9014-6319C5D34902}"/>
                    </a:ext>
                  </a:extLst>
                </p14:cNvPr>
                <p14:cNvContentPartPr/>
                <p14:nvPr/>
              </p14:nvContentPartPr>
              <p14:xfrm>
                <a:off x="9851176" y="3496875"/>
                <a:ext cx="131760" cy="23040"/>
              </p14:xfrm>
            </p:contentPart>
          </mc:Choice>
          <mc:Fallback xmlns="">
            <p:pic>
              <p:nvPicPr>
                <p:cNvPr id="82" name="Ink 81">
                  <a:extLst>
                    <a:ext uri="{FF2B5EF4-FFF2-40B4-BE49-F238E27FC236}">
                      <a16:creationId xmlns:a16="http://schemas.microsoft.com/office/drawing/2014/main" id="{7D509977-896A-974B-9014-6319C5D34902}"/>
                    </a:ext>
                  </a:extLst>
                </p:cNvPr>
                <p:cNvPicPr/>
                <p:nvPr/>
              </p:nvPicPr>
              <p:blipFill>
                <a:blip r:embed="rId109"/>
                <a:stretch>
                  <a:fillRect/>
                </a:stretch>
              </p:blipFill>
              <p:spPr>
                <a:xfrm>
                  <a:off x="9835696" y="3481395"/>
                  <a:ext cx="162360" cy="5364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83" name="Ink 82">
                  <a:extLst>
                    <a:ext uri="{FF2B5EF4-FFF2-40B4-BE49-F238E27FC236}">
                      <a16:creationId xmlns:a16="http://schemas.microsoft.com/office/drawing/2014/main" id="{CD7551D0-FC5F-B64D-B826-387FA9EF74EA}"/>
                    </a:ext>
                  </a:extLst>
                </p14:cNvPr>
                <p14:cNvContentPartPr/>
                <p14:nvPr/>
              </p14:nvContentPartPr>
              <p14:xfrm>
                <a:off x="10038736" y="3426315"/>
                <a:ext cx="137880" cy="289800"/>
              </p14:xfrm>
            </p:contentPart>
          </mc:Choice>
          <mc:Fallback xmlns="">
            <p:pic>
              <p:nvPicPr>
                <p:cNvPr id="83" name="Ink 82">
                  <a:extLst>
                    <a:ext uri="{FF2B5EF4-FFF2-40B4-BE49-F238E27FC236}">
                      <a16:creationId xmlns:a16="http://schemas.microsoft.com/office/drawing/2014/main" id="{CD7551D0-FC5F-B64D-B826-387FA9EF74EA}"/>
                    </a:ext>
                  </a:extLst>
                </p:cNvPr>
                <p:cNvPicPr/>
                <p:nvPr/>
              </p:nvPicPr>
              <p:blipFill>
                <a:blip r:embed="rId111"/>
                <a:stretch>
                  <a:fillRect/>
                </a:stretch>
              </p:blipFill>
              <p:spPr>
                <a:xfrm>
                  <a:off x="10023256" y="3411195"/>
                  <a:ext cx="168120" cy="32040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84" name="Ink 83">
                  <a:extLst>
                    <a:ext uri="{FF2B5EF4-FFF2-40B4-BE49-F238E27FC236}">
                      <a16:creationId xmlns:a16="http://schemas.microsoft.com/office/drawing/2014/main" id="{B2A16387-A18E-E140-9830-EFA97D11176F}"/>
                    </a:ext>
                  </a:extLst>
                </p14:cNvPr>
                <p14:cNvContentPartPr/>
                <p14:nvPr/>
              </p14:nvContentPartPr>
              <p14:xfrm>
                <a:off x="10287136" y="3514875"/>
                <a:ext cx="6840" cy="115560"/>
              </p14:xfrm>
            </p:contentPart>
          </mc:Choice>
          <mc:Fallback xmlns="">
            <p:pic>
              <p:nvPicPr>
                <p:cNvPr id="84" name="Ink 83">
                  <a:extLst>
                    <a:ext uri="{FF2B5EF4-FFF2-40B4-BE49-F238E27FC236}">
                      <a16:creationId xmlns:a16="http://schemas.microsoft.com/office/drawing/2014/main" id="{B2A16387-A18E-E140-9830-EFA97D11176F}"/>
                    </a:ext>
                  </a:extLst>
                </p:cNvPr>
                <p:cNvPicPr/>
                <p:nvPr/>
              </p:nvPicPr>
              <p:blipFill>
                <a:blip r:embed="rId113"/>
                <a:stretch>
                  <a:fillRect/>
                </a:stretch>
              </p:blipFill>
              <p:spPr>
                <a:xfrm>
                  <a:off x="10271656" y="3499755"/>
                  <a:ext cx="37440" cy="14616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85" name="Ink 84">
                  <a:extLst>
                    <a:ext uri="{FF2B5EF4-FFF2-40B4-BE49-F238E27FC236}">
                      <a16:creationId xmlns:a16="http://schemas.microsoft.com/office/drawing/2014/main" id="{B5334138-157D-8647-B575-8EB8EB33EBCD}"/>
                    </a:ext>
                  </a:extLst>
                </p14:cNvPr>
                <p14:cNvContentPartPr/>
                <p14:nvPr/>
              </p14:nvContentPartPr>
              <p14:xfrm>
                <a:off x="10196776" y="3491115"/>
                <a:ext cx="138600" cy="24480"/>
              </p14:xfrm>
            </p:contentPart>
          </mc:Choice>
          <mc:Fallback xmlns="">
            <p:pic>
              <p:nvPicPr>
                <p:cNvPr id="85" name="Ink 84">
                  <a:extLst>
                    <a:ext uri="{FF2B5EF4-FFF2-40B4-BE49-F238E27FC236}">
                      <a16:creationId xmlns:a16="http://schemas.microsoft.com/office/drawing/2014/main" id="{B5334138-157D-8647-B575-8EB8EB33EBCD}"/>
                    </a:ext>
                  </a:extLst>
                </p:cNvPr>
                <p:cNvPicPr/>
                <p:nvPr/>
              </p:nvPicPr>
              <p:blipFill>
                <a:blip r:embed="rId115"/>
                <a:stretch>
                  <a:fillRect/>
                </a:stretch>
              </p:blipFill>
              <p:spPr>
                <a:xfrm>
                  <a:off x="10181656" y="3475995"/>
                  <a:ext cx="169200" cy="5472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86" name="Ink 85">
                  <a:extLst>
                    <a:ext uri="{FF2B5EF4-FFF2-40B4-BE49-F238E27FC236}">
                      <a16:creationId xmlns:a16="http://schemas.microsoft.com/office/drawing/2014/main" id="{67AFDEE2-3707-9347-BBB8-73514B7F72BE}"/>
                    </a:ext>
                  </a:extLst>
                </p14:cNvPr>
                <p14:cNvContentPartPr/>
                <p14:nvPr/>
              </p14:nvContentPartPr>
              <p14:xfrm>
                <a:off x="10164016" y="3650955"/>
                <a:ext cx="205920" cy="7200"/>
              </p14:xfrm>
            </p:contentPart>
          </mc:Choice>
          <mc:Fallback xmlns="">
            <p:pic>
              <p:nvPicPr>
                <p:cNvPr id="86" name="Ink 85">
                  <a:extLst>
                    <a:ext uri="{FF2B5EF4-FFF2-40B4-BE49-F238E27FC236}">
                      <a16:creationId xmlns:a16="http://schemas.microsoft.com/office/drawing/2014/main" id="{67AFDEE2-3707-9347-BBB8-73514B7F72BE}"/>
                    </a:ext>
                  </a:extLst>
                </p:cNvPr>
                <p:cNvPicPr/>
                <p:nvPr/>
              </p:nvPicPr>
              <p:blipFill>
                <a:blip r:embed="rId117"/>
                <a:stretch>
                  <a:fillRect/>
                </a:stretch>
              </p:blipFill>
              <p:spPr>
                <a:xfrm>
                  <a:off x="10148536" y="3635835"/>
                  <a:ext cx="236520" cy="3780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87" name="Ink 86">
                  <a:extLst>
                    <a:ext uri="{FF2B5EF4-FFF2-40B4-BE49-F238E27FC236}">
                      <a16:creationId xmlns:a16="http://schemas.microsoft.com/office/drawing/2014/main" id="{557E2E99-6DBA-3D43-A5A1-A6CD8C1C3A46}"/>
                    </a:ext>
                  </a:extLst>
                </p14:cNvPr>
                <p14:cNvContentPartPr/>
                <p14:nvPr/>
              </p14:nvContentPartPr>
              <p14:xfrm>
                <a:off x="10328896" y="3529995"/>
                <a:ext cx="177480" cy="119160"/>
              </p14:xfrm>
            </p:contentPart>
          </mc:Choice>
          <mc:Fallback xmlns="">
            <p:pic>
              <p:nvPicPr>
                <p:cNvPr id="87" name="Ink 86">
                  <a:extLst>
                    <a:ext uri="{FF2B5EF4-FFF2-40B4-BE49-F238E27FC236}">
                      <a16:creationId xmlns:a16="http://schemas.microsoft.com/office/drawing/2014/main" id="{557E2E99-6DBA-3D43-A5A1-A6CD8C1C3A46}"/>
                    </a:ext>
                  </a:extLst>
                </p:cNvPr>
                <p:cNvPicPr/>
                <p:nvPr/>
              </p:nvPicPr>
              <p:blipFill>
                <a:blip r:embed="rId119"/>
                <a:stretch>
                  <a:fillRect/>
                </a:stretch>
              </p:blipFill>
              <p:spPr>
                <a:xfrm>
                  <a:off x="10313416" y="3514515"/>
                  <a:ext cx="207720" cy="14976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88" name="Ink 87">
                  <a:extLst>
                    <a:ext uri="{FF2B5EF4-FFF2-40B4-BE49-F238E27FC236}">
                      <a16:creationId xmlns:a16="http://schemas.microsoft.com/office/drawing/2014/main" id="{5029364C-1CCE-5C49-9464-647EA48D6980}"/>
                    </a:ext>
                  </a:extLst>
                </p14:cNvPr>
                <p14:cNvContentPartPr/>
                <p14:nvPr/>
              </p14:nvContentPartPr>
              <p14:xfrm>
                <a:off x="10425376" y="3543675"/>
                <a:ext cx="132120" cy="121320"/>
              </p14:xfrm>
            </p:contentPart>
          </mc:Choice>
          <mc:Fallback xmlns="">
            <p:pic>
              <p:nvPicPr>
                <p:cNvPr id="88" name="Ink 87">
                  <a:extLst>
                    <a:ext uri="{FF2B5EF4-FFF2-40B4-BE49-F238E27FC236}">
                      <a16:creationId xmlns:a16="http://schemas.microsoft.com/office/drawing/2014/main" id="{5029364C-1CCE-5C49-9464-647EA48D6980}"/>
                    </a:ext>
                  </a:extLst>
                </p:cNvPr>
                <p:cNvPicPr/>
                <p:nvPr/>
              </p:nvPicPr>
              <p:blipFill>
                <a:blip r:embed="rId121"/>
                <a:stretch>
                  <a:fillRect/>
                </a:stretch>
              </p:blipFill>
              <p:spPr>
                <a:xfrm>
                  <a:off x="10410256" y="3528195"/>
                  <a:ext cx="162720" cy="15192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89" name="Ink 88">
                  <a:extLst>
                    <a:ext uri="{FF2B5EF4-FFF2-40B4-BE49-F238E27FC236}">
                      <a16:creationId xmlns:a16="http://schemas.microsoft.com/office/drawing/2014/main" id="{B4336605-B3BE-6D45-A9F3-09595D460737}"/>
                    </a:ext>
                  </a:extLst>
                </p14:cNvPr>
                <p14:cNvContentPartPr/>
                <p14:nvPr/>
              </p14:nvContentPartPr>
              <p14:xfrm>
                <a:off x="10581616" y="3504795"/>
                <a:ext cx="134280" cy="155520"/>
              </p14:xfrm>
            </p:contentPart>
          </mc:Choice>
          <mc:Fallback xmlns="">
            <p:pic>
              <p:nvPicPr>
                <p:cNvPr id="89" name="Ink 88">
                  <a:extLst>
                    <a:ext uri="{FF2B5EF4-FFF2-40B4-BE49-F238E27FC236}">
                      <a16:creationId xmlns:a16="http://schemas.microsoft.com/office/drawing/2014/main" id="{B4336605-B3BE-6D45-A9F3-09595D460737}"/>
                    </a:ext>
                  </a:extLst>
                </p:cNvPr>
                <p:cNvPicPr/>
                <p:nvPr/>
              </p:nvPicPr>
              <p:blipFill>
                <a:blip r:embed="rId123"/>
                <a:stretch>
                  <a:fillRect/>
                </a:stretch>
              </p:blipFill>
              <p:spPr>
                <a:xfrm>
                  <a:off x="10566136" y="3489675"/>
                  <a:ext cx="164880" cy="18612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90" name="Ink 89">
                  <a:extLst>
                    <a:ext uri="{FF2B5EF4-FFF2-40B4-BE49-F238E27FC236}">
                      <a16:creationId xmlns:a16="http://schemas.microsoft.com/office/drawing/2014/main" id="{CD45D991-A550-A747-84B5-23729F09DD9F}"/>
                    </a:ext>
                  </a:extLst>
                </p14:cNvPr>
                <p14:cNvContentPartPr/>
                <p14:nvPr/>
              </p14:nvContentPartPr>
              <p14:xfrm>
                <a:off x="10658296" y="3391035"/>
                <a:ext cx="150840" cy="375480"/>
              </p14:xfrm>
            </p:contentPart>
          </mc:Choice>
          <mc:Fallback xmlns="">
            <p:pic>
              <p:nvPicPr>
                <p:cNvPr id="90" name="Ink 89">
                  <a:extLst>
                    <a:ext uri="{FF2B5EF4-FFF2-40B4-BE49-F238E27FC236}">
                      <a16:creationId xmlns:a16="http://schemas.microsoft.com/office/drawing/2014/main" id="{CD45D991-A550-A747-84B5-23729F09DD9F}"/>
                    </a:ext>
                  </a:extLst>
                </p:cNvPr>
                <p:cNvPicPr/>
                <p:nvPr/>
              </p:nvPicPr>
              <p:blipFill>
                <a:blip r:embed="rId125"/>
                <a:stretch>
                  <a:fillRect/>
                </a:stretch>
              </p:blipFill>
              <p:spPr>
                <a:xfrm>
                  <a:off x="10643176" y="3375915"/>
                  <a:ext cx="181440" cy="40608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91" name="Ink 90">
                  <a:extLst>
                    <a:ext uri="{FF2B5EF4-FFF2-40B4-BE49-F238E27FC236}">
                      <a16:creationId xmlns:a16="http://schemas.microsoft.com/office/drawing/2014/main" id="{2106B57F-E99F-C440-8445-2F81BE129525}"/>
                    </a:ext>
                  </a:extLst>
                </p14:cNvPr>
                <p14:cNvContentPartPr/>
                <p14:nvPr/>
              </p14:nvContentPartPr>
              <p14:xfrm>
                <a:off x="10970416" y="3567435"/>
                <a:ext cx="95040" cy="14040"/>
              </p14:xfrm>
            </p:contentPart>
          </mc:Choice>
          <mc:Fallback xmlns="">
            <p:pic>
              <p:nvPicPr>
                <p:cNvPr id="91" name="Ink 90">
                  <a:extLst>
                    <a:ext uri="{FF2B5EF4-FFF2-40B4-BE49-F238E27FC236}">
                      <a16:creationId xmlns:a16="http://schemas.microsoft.com/office/drawing/2014/main" id="{2106B57F-E99F-C440-8445-2F81BE129525}"/>
                    </a:ext>
                  </a:extLst>
                </p:cNvPr>
                <p:cNvPicPr/>
                <p:nvPr/>
              </p:nvPicPr>
              <p:blipFill>
                <a:blip r:embed="rId127"/>
                <a:stretch>
                  <a:fillRect/>
                </a:stretch>
              </p:blipFill>
              <p:spPr>
                <a:xfrm>
                  <a:off x="10955296" y="3552315"/>
                  <a:ext cx="125280" cy="4464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92" name="Ink 91">
                  <a:extLst>
                    <a:ext uri="{FF2B5EF4-FFF2-40B4-BE49-F238E27FC236}">
                      <a16:creationId xmlns:a16="http://schemas.microsoft.com/office/drawing/2014/main" id="{D2DBC5CC-456D-C44A-8AC4-BB0C062BE3AF}"/>
                    </a:ext>
                  </a:extLst>
                </p14:cNvPr>
                <p14:cNvContentPartPr/>
                <p14:nvPr/>
              </p14:nvContentPartPr>
              <p14:xfrm>
                <a:off x="10955296" y="3586875"/>
                <a:ext cx="143280" cy="1440"/>
              </p14:xfrm>
            </p:contentPart>
          </mc:Choice>
          <mc:Fallback xmlns="">
            <p:pic>
              <p:nvPicPr>
                <p:cNvPr id="92" name="Ink 91">
                  <a:extLst>
                    <a:ext uri="{FF2B5EF4-FFF2-40B4-BE49-F238E27FC236}">
                      <a16:creationId xmlns:a16="http://schemas.microsoft.com/office/drawing/2014/main" id="{D2DBC5CC-456D-C44A-8AC4-BB0C062BE3AF}"/>
                    </a:ext>
                  </a:extLst>
                </p:cNvPr>
                <p:cNvPicPr/>
                <p:nvPr/>
              </p:nvPicPr>
              <p:blipFill>
                <a:blip r:embed="rId129"/>
                <a:stretch>
                  <a:fillRect/>
                </a:stretch>
              </p:blipFill>
              <p:spPr>
                <a:xfrm>
                  <a:off x="10939816" y="3571755"/>
                  <a:ext cx="173880" cy="3204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93" name="Ink 92">
                  <a:extLst>
                    <a:ext uri="{FF2B5EF4-FFF2-40B4-BE49-F238E27FC236}">
                      <a16:creationId xmlns:a16="http://schemas.microsoft.com/office/drawing/2014/main" id="{5CD32B63-8F57-8143-A40C-7A1F359C6D0D}"/>
                    </a:ext>
                  </a:extLst>
                </p14:cNvPr>
                <p14:cNvContentPartPr/>
                <p14:nvPr/>
              </p14:nvContentPartPr>
              <p14:xfrm>
                <a:off x="10991656" y="3508755"/>
                <a:ext cx="155160" cy="189720"/>
              </p14:xfrm>
            </p:contentPart>
          </mc:Choice>
          <mc:Fallback xmlns="">
            <p:pic>
              <p:nvPicPr>
                <p:cNvPr id="93" name="Ink 92">
                  <a:extLst>
                    <a:ext uri="{FF2B5EF4-FFF2-40B4-BE49-F238E27FC236}">
                      <a16:creationId xmlns:a16="http://schemas.microsoft.com/office/drawing/2014/main" id="{5CD32B63-8F57-8143-A40C-7A1F359C6D0D}"/>
                    </a:ext>
                  </a:extLst>
                </p:cNvPr>
                <p:cNvPicPr/>
                <p:nvPr/>
              </p:nvPicPr>
              <p:blipFill>
                <a:blip r:embed="rId131"/>
                <a:stretch>
                  <a:fillRect/>
                </a:stretch>
              </p:blipFill>
              <p:spPr>
                <a:xfrm>
                  <a:off x="10976176" y="3493275"/>
                  <a:ext cx="185760" cy="21996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117" name="Ink 116">
                  <a:extLst>
                    <a:ext uri="{FF2B5EF4-FFF2-40B4-BE49-F238E27FC236}">
                      <a16:creationId xmlns:a16="http://schemas.microsoft.com/office/drawing/2014/main" id="{C95A4EFA-9385-2245-BBD7-C3FD092A25CA}"/>
                    </a:ext>
                  </a:extLst>
                </p14:cNvPr>
                <p14:cNvContentPartPr/>
                <p14:nvPr/>
              </p14:nvContentPartPr>
              <p14:xfrm>
                <a:off x="11249776" y="3429555"/>
                <a:ext cx="154080" cy="261720"/>
              </p14:xfrm>
            </p:contentPart>
          </mc:Choice>
          <mc:Fallback xmlns="">
            <p:pic>
              <p:nvPicPr>
                <p:cNvPr id="117" name="Ink 116">
                  <a:extLst>
                    <a:ext uri="{FF2B5EF4-FFF2-40B4-BE49-F238E27FC236}">
                      <a16:creationId xmlns:a16="http://schemas.microsoft.com/office/drawing/2014/main" id="{C95A4EFA-9385-2245-BBD7-C3FD092A25CA}"/>
                    </a:ext>
                  </a:extLst>
                </p:cNvPr>
                <p:cNvPicPr/>
                <p:nvPr/>
              </p:nvPicPr>
              <p:blipFill>
                <a:blip r:embed="rId133"/>
                <a:stretch>
                  <a:fillRect/>
                </a:stretch>
              </p:blipFill>
              <p:spPr>
                <a:xfrm>
                  <a:off x="11234656" y="3414075"/>
                  <a:ext cx="184680" cy="29232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118" name="Ink 117">
                  <a:extLst>
                    <a:ext uri="{FF2B5EF4-FFF2-40B4-BE49-F238E27FC236}">
                      <a16:creationId xmlns:a16="http://schemas.microsoft.com/office/drawing/2014/main" id="{7AA4A75C-4B59-5A44-9EBA-96A3F38899B2}"/>
                    </a:ext>
                  </a:extLst>
                </p14:cNvPr>
                <p14:cNvContentPartPr/>
                <p14:nvPr/>
              </p14:nvContentPartPr>
              <p14:xfrm>
                <a:off x="11457496" y="3499035"/>
                <a:ext cx="147600" cy="178560"/>
              </p14:xfrm>
            </p:contentPart>
          </mc:Choice>
          <mc:Fallback xmlns="">
            <p:pic>
              <p:nvPicPr>
                <p:cNvPr id="118" name="Ink 117">
                  <a:extLst>
                    <a:ext uri="{FF2B5EF4-FFF2-40B4-BE49-F238E27FC236}">
                      <a16:creationId xmlns:a16="http://schemas.microsoft.com/office/drawing/2014/main" id="{7AA4A75C-4B59-5A44-9EBA-96A3F38899B2}"/>
                    </a:ext>
                  </a:extLst>
                </p:cNvPr>
                <p:cNvPicPr/>
                <p:nvPr/>
              </p:nvPicPr>
              <p:blipFill>
                <a:blip r:embed="rId135"/>
                <a:stretch>
                  <a:fillRect/>
                </a:stretch>
              </p:blipFill>
              <p:spPr>
                <a:xfrm>
                  <a:off x="11442376" y="3483915"/>
                  <a:ext cx="178200" cy="20916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119" name="Ink 118">
                  <a:extLst>
                    <a:ext uri="{FF2B5EF4-FFF2-40B4-BE49-F238E27FC236}">
                      <a16:creationId xmlns:a16="http://schemas.microsoft.com/office/drawing/2014/main" id="{92AB032E-5B86-A740-AD1C-57B18BF8499B}"/>
                    </a:ext>
                  </a:extLst>
                </p14:cNvPr>
                <p14:cNvContentPartPr/>
                <p14:nvPr/>
              </p14:nvContentPartPr>
              <p14:xfrm>
                <a:off x="11505736" y="3451155"/>
                <a:ext cx="117000" cy="54000"/>
              </p14:xfrm>
            </p:contentPart>
          </mc:Choice>
          <mc:Fallback xmlns="">
            <p:pic>
              <p:nvPicPr>
                <p:cNvPr id="119" name="Ink 118">
                  <a:extLst>
                    <a:ext uri="{FF2B5EF4-FFF2-40B4-BE49-F238E27FC236}">
                      <a16:creationId xmlns:a16="http://schemas.microsoft.com/office/drawing/2014/main" id="{92AB032E-5B86-A740-AD1C-57B18BF8499B}"/>
                    </a:ext>
                  </a:extLst>
                </p:cNvPr>
                <p:cNvPicPr/>
                <p:nvPr/>
              </p:nvPicPr>
              <p:blipFill>
                <a:blip r:embed="rId137"/>
                <a:stretch>
                  <a:fillRect/>
                </a:stretch>
              </p:blipFill>
              <p:spPr>
                <a:xfrm>
                  <a:off x="11490616" y="3436035"/>
                  <a:ext cx="147240" cy="8460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120" name="Ink 119">
                  <a:extLst>
                    <a:ext uri="{FF2B5EF4-FFF2-40B4-BE49-F238E27FC236}">
                      <a16:creationId xmlns:a16="http://schemas.microsoft.com/office/drawing/2014/main" id="{1319282C-11FF-4948-AF34-F769282154BE}"/>
                    </a:ext>
                  </a:extLst>
                </p14:cNvPr>
                <p14:cNvContentPartPr/>
                <p14:nvPr/>
              </p14:nvContentPartPr>
              <p14:xfrm>
                <a:off x="11669536" y="3590475"/>
                <a:ext cx="11520" cy="7200"/>
              </p14:xfrm>
            </p:contentPart>
          </mc:Choice>
          <mc:Fallback xmlns="">
            <p:pic>
              <p:nvPicPr>
                <p:cNvPr id="120" name="Ink 119">
                  <a:extLst>
                    <a:ext uri="{FF2B5EF4-FFF2-40B4-BE49-F238E27FC236}">
                      <a16:creationId xmlns:a16="http://schemas.microsoft.com/office/drawing/2014/main" id="{1319282C-11FF-4948-AF34-F769282154BE}"/>
                    </a:ext>
                  </a:extLst>
                </p:cNvPr>
                <p:cNvPicPr/>
                <p:nvPr/>
              </p:nvPicPr>
              <p:blipFill>
                <a:blip r:embed="rId139"/>
                <a:stretch>
                  <a:fillRect/>
                </a:stretch>
              </p:blipFill>
              <p:spPr>
                <a:xfrm>
                  <a:off x="11654416" y="3575355"/>
                  <a:ext cx="41760" cy="3780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121" name="Ink 120">
                  <a:extLst>
                    <a:ext uri="{FF2B5EF4-FFF2-40B4-BE49-F238E27FC236}">
                      <a16:creationId xmlns:a16="http://schemas.microsoft.com/office/drawing/2014/main" id="{B2CF7679-FF00-4640-BA57-8E92C23D9BF0}"/>
                    </a:ext>
                  </a:extLst>
                </p14:cNvPr>
                <p14:cNvContentPartPr/>
                <p14:nvPr/>
              </p14:nvContentPartPr>
              <p14:xfrm>
                <a:off x="11765296" y="3463755"/>
                <a:ext cx="275040" cy="182880"/>
              </p14:xfrm>
            </p:contentPart>
          </mc:Choice>
          <mc:Fallback xmlns="">
            <p:pic>
              <p:nvPicPr>
                <p:cNvPr id="121" name="Ink 120">
                  <a:extLst>
                    <a:ext uri="{FF2B5EF4-FFF2-40B4-BE49-F238E27FC236}">
                      <a16:creationId xmlns:a16="http://schemas.microsoft.com/office/drawing/2014/main" id="{B2CF7679-FF00-4640-BA57-8E92C23D9BF0}"/>
                    </a:ext>
                  </a:extLst>
                </p:cNvPr>
                <p:cNvPicPr/>
                <p:nvPr/>
              </p:nvPicPr>
              <p:blipFill>
                <a:blip r:embed="rId141"/>
                <a:stretch>
                  <a:fillRect/>
                </a:stretch>
              </p:blipFill>
              <p:spPr>
                <a:xfrm>
                  <a:off x="11749816" y="3448275"/>
                  <a:ext cx="305640" cy="213480"/>
                </a:xfrm>
                <a:prstGeom prst="rect">
                  <a:avLst/>
                </a:prstGeom>
              </p:spPr>
            </p:pic>
          </mc:Fallback>
        </mc:AlternateContent>
      </p:grpSp>
      <p:grpSp>
        <p:nvGrpSpPr>
          <p:cNvPr id="127" name="Group 126">
            <a:extLst>
              <a:ext uri="{FF2B5EF4-FFF2-40B4-BE49-F238E27FC236}">
                <a16:creationId xmlns:a16="http://schemas.microsoft.com/office/drawing/2014/main" id="{AC0FBB8C-EC06-AA40-B3F7-78467462BAAF}"/>
              </a:ext>
            </a:extLst>
          </p:cNvPr>
          <p:cNvGrpSpPr/>
          <p:nvPr/>
        </p:nvGrpSpPr>
        <p:grpSpPr>
          <a:xfrm>
            <a:off x="8729416" y="3910155"/>
            <a:ext cx="3383640" cy="452880"/>
            <a:chOff x="8729416" y="3910155"/>
            <a:chExt cx="3383640" cy="452880"/>
          </a:xfrm>
        </p:grpSpPr>
        <mc:AlternateContent xmlns:mc="http://schemas.openxmlformats.org/markup-compatibility/2006" xmlns:p14="http://schemas.microsoft.com/office/powerpoint/2010/main">
          <mc:Choice Requires="p14">
            <p:contentPart p14:bwMode="auto" r:id="rId142">
              <p14:nvContentPartPr>
                <p14:cNvPr id="69" name="Ink 68">
                  <a:extLst>
                    <a:ext uri="{FF2B5EF4-FFF2-40B4-BE49-F238E27FC236}">
                      <a16:creationId xmlns:a16="http://schemas.microsoft.com/office/drawing/2014/main" id="{63DC6131-A30E-5B40-9AA2-713321CA9ED5}"/>
                    </a:ext>
                  </a:extLst>
                </p14:cNvPr>
                <p14:cNvContentPartPr/>
                <p14:nvPr/>
              </p14:nvContentPartPr>
              <p14:xfrm>
                <a:off x="8734096" y="4109955"/>
                <a:ext cx="136800" cy="27720"/>
              </p14:xfrm>
            </p:contentPart>
          </mc:Choice>
          <mc:Fallback xmlns="">
            <p:pic>
              <p:nvPicPr>
                <p:cNvPr id="69" name="Ink 68">
                  <a:extLst>
                    <a:ext uri="{FF2B5EF4-FFF2-40B4-BE49-F238E27FC236}">
                      <a16:creationId xmlns:a16="http://schemas.microsoft.com/office/drawing/2014/main" id="{63DC6131-A30E-5B40-9AA2-713321CA9ED5}"/>
                    </a:ext>
                  </a:extLst>
                </p:cNvPr>
                <p:cNvPicPr/>
                <p:nvPr/>
              </p:nvPicPr>
              <p:blipFill>
                <a:blip r:embed="rId143"/>
                <a:stretch>
                  <a:fillRect/>
                </a:stretch>
              </p:blipFill>
              <p:spPr>
                <a:xfrm>
                  <a:off x="8718616" y="4094835"/>
                  <a:ext cx="16704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70" name="Ink 69">
                  <a:extLst>
                    <a:ext uri="{FF2B5EF4-FFF2-40B4-BE49-F238E27FC236}">
                      <a16:creationId xmlns:a16="http://schemas.microsoft.com/office/drawing/2014/main" id="{14750165-F805-284D-94AB-0FEF74CE0785}"/>
                    </a:ext>
                  </a:extLst>
                </p14:cNvPr>
                <p14:cNvContentPartPr/>
                <p14:nvPr/>
              </p14:nvContentPartPr>
              <p14:xfrm>
                <a:off x="8729416" y="4175115"/>
                <a:ext cx="147600" cy="26640"/>
              </p14:xfrm>
            </p:contentPart>
          </mc:Choice>
          <mc:Fallback xmlns="">
            <p:pic>
              <p:nvPicPr>
                <p:cNvPr id="70" name="Ink 69">
                  <a:extLst>
                    <a:ext uri="{FF2B5EF4-FFF2-40B4-BE49-F238E27FC236}">
                      <a16:creationId xmlns:a16="http://schemas.microsoft.com/office/drawing/2014/main" id="{14750165-F805-284D-94AB-0FEF74CE0785}"/>
                    </a:ext>
                  </a:extLst>
                </p:cNvPr>
                <p:cNvPicPr/>
                <p:nvPr/>
              </p:nvPicPr>
              <p:blipFill>
                <a:blip r:embed="rId145"/>
                <a:stretch>
                  <a:fillRect/>
                </a:stretch>
              </p:blipFill>
              <p:spPr>
                <a:xfrm>
                  <a:off x="8714296" y="4159995"/>
                  <a:ext cx="178200" cy="5724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71" name="Ink 70">
                  <a:extLst>
                    <a:ext uri="{FF2B5EF4-FFF2-40B4-BE49-F238E27FC236}">
                      <a16:creationId xmlns:a16="http://schemas.microsoft.com/office/drawing/2014/main" id="{1541CD6A-778D-2E46-97A6-4C54D0831B44}"/>
                    </a:ext>
                  </a:extLst>
                </p14:cNvPr>
                <p14:cNvContentPartPr/>
                <p14:nvPr/>
              </p14:nvContentPartPr>
              <p14:xfrm>
                <a:off x="8761456" y="4072155"/>
                <a:ext cx="191160" cy="263160"/>
              </p14:xfrm>
            </p:contentPart>
          </mc:Choice>
          <mc:Fallback xmlns="">
            <p:pic>
              <p:nvPicPr>
                <p:cNvPr id="71" name="Ink 70">
                  <a:extLst>
                    <a:ext uri="{FF2B5EF4-FFF2-40B4-BE49-F238E27FC236}">
                      <a16:creationId xmlns:a16="http://schemas.microsoft.com/office/drawing/2014/main" id="{1541CD6A-778D-2E46-97A6-4C54D0831B44}"/>
                    </a:ext>
                  </a:extLst>
                </p:cNvPr>
                <p:cNvPicPr/>
                <p:nvPr/>
              </p:nvPicPr>
              <p:blipFill>
                <a:blip r:embed="rId147"/>
                <a:stretch>
                  <a:fillRect/>
                </a:stretch>
              </p:blipFill>
              <p:spPr>
                <a:xfrm>
                  <a:off x="8745976" y="4056675"/>
                  <a:ext cx="221760" cy="29376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95" name="Ink 94">
                  <a:extLst>
                    <a:ext uri="{FF2B5EF4-FFF2-40B4-BE49-F238E27FC236}">
                      <a16:creationId xmlns:a16="http://schemas.microsoft.com/office/drawing/2014/main" id="{FAB3C76D-815D-4F49-937E-3426810B7816}"/>
                    </a:ext>
                  </a:extLst>
                </p14:cNvPr>
                <p14:cNvContentPartPr/>
                <p14:nvPr/>
              </p14:nvContentPartPr>
              <p14:xfrm>
                <a:off x="9038296" y="4053075"/>
                <a:ext cx="191520" cy="204840"/>
              </p14:xfrm>
            </p:contentPart>
          </mc:Choice>
          <mc:Fallback xmlns="">
            <p:pic>
              <p:nvPicPr>
                <p:cNvPr id="95" name="Ink 94">
                  <a:extLst>
                    <a:ext uri="{FF2B5EF4-FFF2-40B4-BE49-F238E27FC236}">
                      <a16:creationId xmlns:a16="http://schemas.microsoft.com/office/drawing/2014/main" id="{FAB3C76D-815D-4F49-937E-3426810B7816}"/>
                    </a:ext>
                  </a:extLst>
                </p:cNvPr>
                <p:cNvPicPr/>
                <p:nvPr/>
              </p:nvPicPr>
              <p:blipFill>
                <a:blip r:embed="rId149"/>
                <a:stretch>
                  <a:fillRect/>
                </a:stretch>
              </p:blipFill>
              <p:spPr>
                <a:xfrm>
                  <a:off x="9023176" y="4037595"/>
                  <a:ext cx="222120" cy="23544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96" name="Ink 95">
                  <a:extLst>
                    <a:ext uri="{FF2B5EF4-FFF2-40B4-BE49-F238E27FC236}">
                      <a16:creationId xmlns:a16="http://schemas.microsoft.com/office/drawing/2014/main" id="{AE921B18-EF3A-B44C-A912-72D796EB1B8B}"/>
                    </a:ext>
                  </a:extLst>
                </p14:cNvPr>
                <p14:cNvContentPartPr/>
                <p14:nvPr/>
              </p14:nvContentPartPr>
              <p14:xfrm>
                <a:off x="9144856" y="4169715"/>
                <a:ext cx="154440" cy="107280"/>
              </p14:xfrm>
            </p:contentPart>
          </mc:Choice>
          <mc:Fallback xmlns="">
            <p:pic>
              <p:nvPicPr>
                <p:cNvPr id="96" name="Ink 95">
                  <a:extLst>
                    <a:ext uri="{FF2B5EF4-FFF2-40B4-BE49-F238E27FC236}">
                      <a16:creationId xmlns:a16="http://schemas.microsoft.com/office/drawing/2014/main" id="{AE921B18-EF3A-B44C-A912-72D796EB1B8B}"/>
                    </a:ext>
                  </a:extLst>
                </p:cNvPr>
                <p:cNvPicPr/>
                <p:nvPr/>
              </p:nvPicPr>
              <p:blipFill>
                <a:blip r:embed="rId151"/>
                <a:stretch>
                  <a:fillRect/>
                </a:stretch>
              </p:blipFill>
              <p:spPr>
                <a:xfrm>
                  <a:off x="9129376" y="4154595"/>
                  <a:ext cx="18504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97" name="Ink 96">
                  <a:extLst>
                    <a:ext uri="{FF2B5EF4-FFF2-40B4-BE49-F238E27FC236}">
                      <a16:creationId xmlns:a16="http://schemas.microsoft.com/office/drawing/2014/main" id="{141477F7-5AF0-034D-ABDC-E81B5F24DCB3}"/>
                    </a:ext>
                  </a:extLst>
                </p14:cNvPr>
                <p14:cNvContentPartPr/>
                <p14:nvPr/>
              </p14:nvContentPartPr>
              <p14:xfrm>
                <a:off x="9347176" y="4206795"/>
                <a:ext cx="27720" cy="156240"/>
              </p14:xfrm>
            </p:contentPart>
          </mc:Choice>
          <mc:Fallback xmlns="">
            <p:pic>
              <p:nvPicPr>
                <p:cNvPr id="97" name="Ink 96">
                  <a:extLst>
                    <a:ext uri="{FF2B5EF4-FFF2-40B4-BE49-F238E27FC236}">
                      <a16:creationId xmlns:a16="http://schemas.microsoft.com/office/drawing/2014/main" id="{141477F7-5AF0-034D-ABDC-E81B5F24DCB3}"/>
                    </a:ext>
                  </a:extLst>
                </p:cNvPr>
                <p:cNvPicPr/>
                <p:nvPr/>
              </p:nvPicPr>
              <p:blipFill>
                <a:blip r:embed="rId153"/>
                <a:stretch>
                  <a:fillRect/>
                </a:stretch>
              </p:blipFill>
              <p:spPr>
                <a:xfrm>
                  <a:off x="9332056" y="4191315"/>
                  <a:ext cx="58320" cy="18648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98" name="Ink 97">
                  <a:extLst>
                    <a:ext uri="{FF2B5EF4-FFF2-40B4-BE49-F238E27FC236}">
                      <a16:creationId xmlns:a16="http://schemas.microsoft.com/office/drawing/2014/main" id="{0F629C30-0D8C-F24C-AE37-7DADEB4A5BF3}"/>
                    </a:ext>
                  </a:extLst>
                </p14:cNvPr>
                <p14:cNvContentPartPr/>
                <p14:nvPr/>
              </p14:nvContentPartPr>
              <p14:xfrm>
                <a:off x="9487936" y="4099875"/>
                <a:ext cx="153000" cy="11880"/>
              </p14:xfrm>
            </p:contentPart>
          </mc:Choice>
          <mc:Fallback xmlns="">
            <p:pic>
              <p:nvPicPr>
                <p:cNvPr id="98" name="Ink 97">
                  <a:extLst>
                    <a:ext uri="{FF2B5EF4-FFF2-40B4-BE49-F238E27FC236}">
                      <a16:creationId xmlns:a16="http://schemas.microsoft.com/office/drawing/2014/main" id="{0F629C30-0D8C-F24C-AE37-7DADEB4A5BF3}"/>
                    </a:ext>
                  </a:extLst>
                </p:cNvPr>
                <p:cNvPicPr/>
                <p:nvPr/>
              </p:nvPicPr>
              <p:blipFill>
                <a:blip r:embed="rId155"/>
                <a:stretch>
                  <a:fillRect/>
                </a:stretch>
              </p:blipFill>
              <p:spPr>
                <a:xfrm>
                  <a:off x="9472816" y="4084395"/>
                  <a:ext cx="18360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99" name="Ink 98">
                  <a:extLst>
                    <a:ext uri="{FF2B5EF4-FFF2-40B4-BE49-F238E27FC236}">
                      <a16:creationId xmlns:a16="http://schemas.microsoft.com/office/drawing/2014/main" id="{649DE964-93C8-C844-B8FD-E8904593945F}"/>
                    </a:ext>
                  </a:extLst>
                </p14:cNvPr>
                <p14:cNvContentPartPr/>
                <p14:nvPr/>
              </p14:nvContentPartPr>
              <p14:xfrm>
                <a:off x="9802216" y="4023195"/>
                <a:ext cx="26640" cy="179640"/>
              </p14:xfrm>
            </p:contentPart>
          </mc:Choice>
          <mc:Fallback xmlns="">
            <p:pic>
              <p:nvPicPr>
                <p:cNvPr id="99" name="Ink 98">
                  <a:extLst>
                    <a:ext uri="{FF2B5EF4-FFF2-40B4-BE49-F238E27FC236}">
                      <a16:creationId xmlns:a16="http://schemas.microsoft.com/office/drawing/2014/main" id="{649DE964-93C8-C844-B8FD-E8904593945F}"/>
                    </a:ext>
                  </a:extLst>
                </p:cNvPr>
                <p:cNvPicPr/>
                <p:nvPr/>
              </p:nvPicPr>
              <p:blipFill>
                <a:blip r:embed="rId157"/>
                <a:stretch>
                  <a:fillRect/>
                </a:stretch>
              </p:blipFill>
              <p:spPr>
                <a:xfrm>
                  <a:off x="9787096" y="4008075"/>
                  <a:ext cx="57240" cy="21024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103" name="Ink 102">
                  <a:extLst>
                    <a:ext uri="{FF2B5EF4-FFF2-40B4-BE49-F238E27FC236}">
                      <a16:creationId xmlns:a16="http://schemas.microsoft.com/office/drawing/2014/main" id="{72902E72-DB73-534E-9B2B-6F7571FCBCEB}"/>
                    </a:ext>
                  </a:extLst>
                </p14:cNvPr>
                <p14:cNvContentPartPr/>
                <p14:nvPr/>
              </p14:nvContentPartPr>
              <p14:xfrm>
                <a:off x="9874936" y="4093035"/>
                <a:ext cx="23400" cy="12960"/>
              </p14:xfrm>
            </p:contentPart>
          </mc:Choice>
          <mc:Fallback xmlns="">
            <p:pic>
              <p:nvPicPr>
                <p:cNvPr id="103" name="Ink 102">
                  <a:extLst>
                    <a:ext uri="{FF2B5EF4-FFF2-40B4-BE49-F238E27FC236}">
                      <a16:creationId xmlns:a16="http://schemas.microsoft.com/office/drawing/2014/main" id="{72902E72-DB73-534E-9B2B-6F7571FCBCEB}"/>
                    </a:ext>
                  </a:extLst>
                </p:cNvPr>
                <p:cNvPicPr/>
                <p:nvPr/>
              </p:nvPicPr>
              <p:blipFill>
                <a:blip r:embed="rId159"/>
                <a:stretch>
                  <a:fillRect/>
                </a:stretch>
              </p:blipFill>
              <p:spPr>
                <a:xfrm>
                  <a:off x="9859456" y="4077555"/>
                  <a:ext cx="5400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104" name="Ink 103">
                  <a:extLst>
                    <a:ext uri="{FF2B5EF4-FFF2-40B4-BE49-F238E27FC236}">
                      <a16:creationId xmlns:a16="http://schemas.microsoft.com/office/drawing/2014/main" id="{EF180872-AE02-9F40-B42C-6A0290D88AB8}"/>
                    </a:ext>
                  </a:extLst>
                </p14:cNvPr>
                <p14:cNvContentPartPr/>
                <p14:nvPr/>
              </p14:nvContentPartPr>
              <p14:xfrm>
                <a:off x="9950536" y="4030035"/>
                <a:ext cx="92520" cy="205920"/>
              </p14:xfrm>
            </p:contentPart>
          </mc:Choice>
          <mc:Fallback xmlns="">
            <p:pic>
              <p:nvPicPr>
                <p:cNvPr id="104" name="Ink 103">
                  <a:extLst>
                    <a:ext uri="{FF2B5EF4-FFF2-40B4-BE49-F238E27FC236}">
                      <a16:creationId xmlns:a16="http://schemas.microsoft.com/office/drawing/2014/main" id="{EF180872-AE02-9F40-B42C-6A0290D88AB8}"/>
                    </a:ext>
                  </a:extLst>
                </p:cNvPr>
                <p:cNvPicPr/>
                <p:nvPr/>
              </p:nvPicPr>
              <p:blipFill>
                <a:blip r:embed="rId161"/>
                <a:stretch>
                  <a:fillRect/>
                </a:stretch>
              </p:blipFill>
              <p:spPr>
                <a:xfrm>
                  <a:off x="9935416" y="4014915"/>
                  <a:ext cx="123120" cy="23652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105" name="Ink 104">
                  <a:extLst>
                    <a:ext uri="{FF2B5EF4-FFF2-40B4-BE49-F238E27FC236}">
                      <a16:creationId xmlns:a16="http://schemas.microsoft.com/office/drawing/2014/main" id="{71D46370-D14A-D748-BFEB-3439AFB624A2}"/>
                    </a:ext>
                  </a:extLst>
                </p14:cNvPr>
                <p14:cNvContentPartPr/>
                <p14:nvPr/>
              </p14:nvContentPartPr>
              <p14:xfrm>
                <a:off x="10130896" y="3956955"/>
                <a:ext cx="146520" cy="275760"/>
              </p14:xfrm>
            </p:contentPart>
          </mc:Choice>
          <mc:Fallback xmlns="">
            <p:pic>
              <p:nvPicPr>
                <p:cNvPr id="105" name="Ink 104">
                  <a:extLst>
                    <a:ext uri="{FF2B5EF4-FFF2-40B4-BE49-F238E27FC236}">
                      <a16:creationId xmlns:a16="http://schemas.microsoft.com/office/drawing/2014/main" id="{71D46370-D14A-D748-BFEB-3439AFB624A2}"/>
                    </a:ext>
                  </a:extLst>
                </p:cNvPr>
                <p:cNvPicPr/>
                <p:nvPr/>
              </p:nvPicPr>
              <p:blipFill>
                <a:blip r:embed="rId163"/>
                <a:stretch>
                  <a:fillRect/>
                </a:stretch>
              </p:blipFill>
              <p:spPr>
                <a:xfrm>
                  <a:off x="10115776" y="3941835"/>
                  <a:ext cx="177120" cy="30600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106" name="Ink 105">
                  <a:extLst>
                    <a:ext uri="{FF2B5EF4-FFF2-40B4-BE49-F238E27FC236}">
                      <a16:creationId xmlns:a16="http://schemas.microsoft.com/office/drawing/2014/main" id="{351F43AD-219B-5549-A691-0B8DA753BB37}"/>
                    </a:ext>
                  </a:extLst>
                </p14:cNvPr>
                <p14:cNvContentPartPr/>
                <p14:nvPr/>
              </p14:nvContentPartPr>
              <p14:xfrm>
                <a:off x="10359496" y="4025355"/>
                <a:ext cx="19080" cy="158040"/>
              </p14:xfrm>
            </p:contentPart>
          </mc:Choice>
          <mc:Fallback xmlns="">
            <p:pic>
              <p:nvPicPr>
                <p:cNvPr id="106" name="Ink 105">
                  <a:extLst>
                    <a:ext uri="{FF2B5EF4-FFF2-40B4-BE49-F238E27FC236}">
                      <a16:creationId xmlns:a16="http://schemas.microsoft.com/office/drawing/2014/main" id="{351F43AD-219B-5549-A691-0B8DA753BB37}"/>
                    </a:ext>
                  </a:extLst>
                </p:cNvPr>
                <p:cNvPicPr/>
                <p:nvPr/>
              </p:nvPicPr>
              <p:blipFill>
                <a:blip r:embed="rId165"/>
                <a:stretch>
                  <a:fillRect/>
                </a:stretch>
              </p:blipFill>
              <p:spPr>
                <a:xfrm>
                  <a:off x="10344376" y="4010235"/>
                  <a:ext cx="49680" cy="18828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107" name="Ink 106">
                  <a:extLst>
                    <a:ext uri="{FF2B5EF4-FFF2-40B4-BE49-F238E27FC236}">
                      <a16:creationId xmlns:a16="http://schemas.microsoft.com/office/drawing/2014/main" id="{72162520-3494-8949-8964-8FE7B0BFACDF}"/>
                    </a:ext>
                  </a:extLst>
                </p14:cNvPr>
                <p14:cNvContentPartPr/>
                <p14:nvPr/>
              </p14:nvContentPartPr>
              <p14:xfrm>
                <a:off x="10277056" y="4019955"/>
                <a:ext cx="144360" cy="20880"/>
              </p14:xfrm>
            </p:contentPart>
          </mc:Choice>
          <mc:Fallback xmlns="">
            <p:pic>
              <p:nvPicPr>
                <p:cNvPr id="107" name="Ink 106">
                  <a:extLst>
                    <a:ext uri="{FF2B5EF4-FFF2-40B4-BE49-F238E27FC236}">
                      <a16:creationId xmlns:a16="http://schemas.microsoft.com/office/drawing/2014/main" id="{72162520-3494-8949-8964-8FE7B0BFACDF}"/>
                    </a:ext>
                  </a:extLst>
                </p:cNvPr>
                <p:cNvPicPr/>
                <p:nvPr/>
              </p:nvPicPr>
              <p:blipFill>
                <a:blip r:embed="rId167"/>
                <a:stretch>
                  <a:fillRect/>
                </a:stretch>
              </p:blipFill>
              <p:spPr>
                <a:xfrm>
                  <a:off x="10261936" y="4004475"/>
                  <a:ext cx="174960" cy="5148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08" name="Ink 107">
                  <a:extLst>
                    <a:ext uri="{FF2B5EF4-FFF2-40B4-BE49-F238E27FC236}">
                      <a16:creationId xmlns:a16="http://schemas.microsoft.com/office/drawing/2014/main" id="{3225FFC1-4F9B-FA46-8688-97C03D1FA083}"/>
                    </a:ext>
                  </a:extLst>
                </p14:cNvPr>
                <p14:cNvContentPartPr/>
                <p14:nvPr/>
              </p14:nvContentPartPr>
              <p14:xfrm>
                <a:off x="10274896" y="4185555"/>
                <a:ext cx="180720" cy="9360"/>
              </p14:xfrm>
            </p:contentPart>
          </mc:Choice>
          <mc:Fallback xmlns="">
            <p:pic>
              <p:nvPicPr>
                <p:cNvPr id="108" name="Ink 107">
                  <a:extLst>
                    <a:ext uri="{FF2B5EF4-FFF2-40B4-BE49-F238E27FC236}">
                      <a16:creationId xmlns:a16="http://schemas.microsoft.com/office/drawing/2014/main" id="{3225FFC1-4F9B-FA46-8688-97C03D1FA083}"/>
                    </a:ext>
                  </a:extLst>
                </p:cNvPr>
                <p:cNvPicPr/>
                <p:nvPr/>
              </p:nvPicPr>
              <p:blipFill>
                <a:blip r:embed="rId169"/>
                <a:stretch>
                  <a:fillRect/>
                </a:stretch>
              </p:blipFill>
              <p:spPr>
                <a:xfrm>
                  <a:off x="10259776" y="4170075"/>
                  <a:ext cx="211320" cy="3996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09" name="Ink 108">
                  <a:extLst>
                    <a:ext uri="{FF2B5EF4-FFF2-40B4-BE49-F238E27FC236}">
                      <a16:creationId xmlns:a16="http://schemas.microsoft.com/office/drawing/2014/main" id="{48D6D35C-611A-9C40-B336-63F3B98442DA}"/>
                    </a:ext>
                  </a:extLst>
                </p14:cNvPr>
                <p14:cNvContentPartPr/>
                <p14:nvPr/>
              </p14:nvContentPartPr>
              <p14:xfrm>
                <a:off x="10440136" y="4033275"/>
                <a:ext cx="160200" cy="156240"/>
              </p14:xfrm>
            </p:contentPart>
          </mc:Choice>
          <mc:Fallback xmlns="">
            <p:pic>
              <p:nvPicPr>
                <p:cNvPr id="109" name="Ink 108">
                  <a:extLst>
                    <a:ext uri="{FF2B5EF4-FFF2-40B4-BE49-F238E27FC236}">
                      <a16:creationId xmlns:a16="http://schemas.microsoft.com/office/drawing/2014/main" id="{48D6D35C-611A-9C40-B336-63F3B98442DA}"/>
                    </a:ext>
                  </a:extLst>
                </p:cNvPr>
                <p:cNvPicPr/>
                <p:nvPr/>
              </p:nvPicPr>
              <p:blipFill>
                <a:blip r:embed="rId171"/>
                <a:stretch>
                  <a:fillRect/>
                </a:stretch>
              </p:blipFill>
              <p:spPr>
                <a:xfrm>
                  <a:off x="10425016" y="4017795"/>
                  <a:ext cx="190800" cy="18648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10" name="Ink 109">
                  <a:extLst>
                    <a:ext uri="{FF2B5EF4-FFF2-40B4-BE49-F238E27FC236}">
                      <a16:creationId xmlns:a16="http://schemas.microsoft.com/office/drawing/2014/main" id="{0A13DF20-B8F1-BE4D-AFC6-CE17D627117B}"/>
                    </a:ext>
                  </a:extLst>
                </p14:cNvPr>
                <p14:cNvContentPartPr/>
                <p14:nvPr/>
              </p14:nvContentPartPr>
              <p14:xfrm>
                <a:off x="10513216" y="4051995"/>
                <a:ext cx="125640" cy="160200"/>
              </p14:xfrm>
            </p:contentPart>
          </mc:Choice>
          <mc:Fallback xmlns="">
            <p:pic>
              <p:nvPicPr>
                <p:cNvPr id="110" name="Ink 109">
                  <a:extLst>
                    <a:ext uri="{FF2B5EF4-FFF2-40B4-BE49-F238E27FC236}">
                      <a16:creationId xmlns:a16="http://schemas.microsoft.com/office/drawing/2014/main" id="{0A13DF20-B8F1-BE4D-AFC6-CE17D627117B}"/>
                    </a:ext>
                  </a:extLst>
                </p:cNvPr>
                <p:cNvPicPr/>
                <p:nvPr/>
              </p:nvPicPr>
              <p:blipFill>
                <a:blip r:embed="rId173"/>
                <a:stretch>
                  <a:fillRect/>
                </a:stretch>
              </p:blipFill>
              <p:spPr>
                <a:xfrm>
                  <a:off x="10498096" y="4036515"/>
                  <a:ext cx="156240" cy="19080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11" name="Ink 110">
                  <a:extLst>
                    <a:ext uri="{FF2B5EF4-FFF2-40B4-BE49-F238E27FC236}">
                      <a16:creationId xmlns:a16="http://schemas.microsoft.com/office/drawing/2014/main" id="{EFF0FDE5-C10A-0E49-B6E2-7314F98AF44E}"/>
                    </a:ext>
                  </a:extLst>
                </p14:cNvPr>
                <p14:cNvContentPartPr/>
                <p14:nvPr/>
              </p14:nvContentPartPr>
              <p14:xfrm>
                <a:off x="10681336" y="3999435"/>
                <a:ext cx="129960" cy="181800"/>
              </p14:xfrm>
            </p:contentPart>
          </mc:Choice>
          <mc:Fallback xmlns="">
            <p:pic>
              <p:nvPicPr>
                <p:cNvPr id="111" name="Ink 110">
                  <a:extLst>
                    <a:ext uri="{FF2B5EF4-FFF2-40B4-BE49-F238E27FC236}">
                      <a16:creationId xmlns:a16="http://schemas.microsoft.com/office/drawing/2014/main" id="{EFF0FDE5-C10A-0E49-B6E2-7314F98AF44E}"/>
                    </a:ext>
                  </a:extLst>
                </p:cNvPr>
                <p:cNvPicPr/>
                <p:nvPr/>
              </p:nvPicPr>
              <p:blipFill>
                <a:blip r:embed="rId175"/>
                <a:stretch>
                  <a:fillRect/>
                </a:stretch>
              </p:blipFill>
              <p:spPr>
                <a:xfrm>
                  <a:off x="10666216" y="3983955"/>
                  <a:ext cx="160560" cy="21240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12" name="Ink 111">
                  <a:extLst>
                    <a:ext uri="{FF2B5EF4-FFF2-40B4-BE49-F238E27FC236}">
                      <a16:creationId xmlns:a16="http://schemas.microsoft.com/office/drawing/2014/main" id="{7B8BB1D8-C435-AB44-81A6-81BD8C67DFEA}"/>
                    </a:ext>
                  </a:extLst>
                </p14:cNvPr>
                <p14:cNvContentPartPr/>
                <p14:nvPr/>
              </p14:nvContentPartPr>
              <p14:xfrm>
                <a:off x="10768456" y="3924915"/>
                <a:ext cx="167400" cy="356760"/>
              </p14:xfrm>
            </p:contentPart>
          </mc:Choice>
          <mc:Fallback xmlns="">
            <p:pic>
              <p:nvPicPr>
                <p:cNvPr id="112" name="Ink 111">
                  <a:extLst>
                    <a:ext uri="{FF2B5EF4-FFF2-40B4-BE49-F238E27FC236}">
                      <a16:creationId xmlns:a16="http://schemas.microsoft.com/office/drawing/2014/main" id="{7B8BB1D8-C435-AB44-81A6-81BD8C67DFEA}"/>
                    </a:ext>
                  </a:extLst>
                </p:cNvPr>
                <p:cNvPicPr/>
                <p:nvPr/>
              </p:nvPicPr>
              <p:blipFill>
                <a:blip r:embed="rId177"/>
                <a:stretch>
                  <a:fillRect/>
                </a:stretch>
              </p:blipFill>
              <p:spPr>
                <a:xfrm>
                  <a:off x="10752976" y="3909795"/>
                  <a:ext cx="198000" cy="38700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13" name="Ink 112">
                  <a:extLst>
                    <a:ext uri="{FF2B5EF4-FFF2-40B4-BE49-F238E27FC236}">
                      <a16:creationId xmlns:a16="http://schemas.microsoft.com/office/drawing/2014/main" id="{387C1341-7B01-FB40-8CD8-D7D406C1F803}"/>
                    </a:ext>
                  </a:extLst>
                </p14:cNvPr>
                <p14:cNvContentPartPr/>
                <p14:nvPr/>
              </p14:nvContentPartPr>
              <p14:xfrm>
                <a:off x="11081656" y="4063155"/>
                <a:ext cx="75240" cy="23040"/>
              </p14:xfrm>
            </p:contentPart>
          </mc:Choice>
          <mc:Fallback xmlns="">
            <p:pic>
              <p:nvPicPr>
                <p:cNvPr id="113" name="Ink 112">
                  <a:extLst>
                    <a:ext uri="{FF2B5EF4-FFF2-40B4-BE49-F238E27FC236}">
                      <a16:creationId xmlns:a16="http://schemas.microsoft.com/office/drawing/2014/main" id="{387C1341-7B01-FB40-8CD8-D7D406C1F803}"/>
                    </a:ext>
                  </a:extLst>
                </p:cNvPr>
                <p:cNvPicPr/>
                <p:nvPr/>
              </p:nvPicPr>
              <p:blipFill>
                <a:blip r:embed="rId179"/>
                <a:stretch>
                  <a:fillRect/>
                </a:stretch>
              </p:blipFill>
              <p:spPr>
                <a:xfrm>
                  <a:off x="11066536" y="4048035"/>
                  <a:ext cx="105480" cy="5364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14" name="Ink 113">
                  <a:extLst>
                    <a:ext uri="{FF2B5EF4-FFF2-40B4-BE49-F238E27FC236}">
                      <a16:creationId xmlns:a16="http://schemas.microsoft.com/office/drawing/2014/main" id="{E956AAA5-1AB9-A94F-9837-732D8A76D8A5}"/>
                    </a:ext>
                  </a:extLst>
                </p14:cNvPr>
                <p14:cNvContentPartPr/>
                <p14:nvPr/>
              </p14:nvContentPartPr>
              <p14:xfrm>
                <a:off x="11006776" y="4112475"/>
                <a:ext cx="145440" cy="12960"/>
              </p14:xfrm>
            </p:contentPart>
          </mc:Choice>
          <mc:Fallback xmlns="">
            <p:pic>
              <p:nvPicPr>
                <p:cNvPr id="114" name="Ink 113">
                  <a:extLst>
                    <a:ext uri="{FF2B5EF4-FFF2-40B4-BE49-F238E27FC236}">
                      <a16:creationId xmlns:a16="http://schemas.microsoft.com/office/drawing/2014/main" id="{E956AAA5-1AB9-A94F-9837-732D8A76D8A5}"/>
                    </a:ext>
                  </a:extLst>
                </p:cNvPr>
                <p:cNvPicPr/>
                <p:nvPr/>
              </p:nvPicPr>
              <p:blipFill>
                <a:blip r:embed="rId181"/>
                <a:stretch>
                  <a:fillRect/>
                </a:stretch>
              </p:blipFill>
              <p:spPr>
                <a:xfrm>
                  <a:off x="10991656" y="4096995"/>
                  <a:ext cx="17604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15" name="Ink 114">
                  <a:extLst>
                    <a:ext uri="{FF2B5EF4-FFF2-40B4-BE49-F238E27FC236}">
                      <a16:creationId xmlns:a16="http://schemas.microsoft.com/office/drawing/2014/main" id="{BBA3F7A4-2581-214B-8DA0-2497AC926A8D}"/>
                    </a:ext>
                  </a:extLst>
                </p14:cNvPr>
                <p14:cNvContentPartPr/>
                <p14:nvPr/>
              </p14:nvContentPartPr>
              <p14:xfrm>
                <a:off x="11055376" y="4011315"/>
                <a:ext cx="155520" cy="228960"/>
              </p14:xfrm>
            </p:contentPart>
          </mc:Choice>
          <mc:Fallback xmlns="">
            <p:pic>
              <p:nvPicPr>
                <p:cNvPr id="115" name="Ink 114">
                  <a:extLst>
                    <a:ext uri="{FF2B5EF4-FFF2-40B4-BE49-F238E27FC236}">
                      <a16:creationId xmlns:a16="http://schemas.microsoft.com/office/drawing/2014/main" id="{BBA3F7A4-2581-214B-8DA0-2497AC926A8D}"/>
                    </a:ext>
                  </a:extLst>
                </p:cNvPr>
                <p:cNvPicPr/>
                <p:nvPr/>
              </p:nvPicPr>
              <p:blipFill>
                <a:blip r:embed="rId183"/>
                <a:stretch>
                  <a:fillRect/>
                </a:stretch>
              </p:blipFill>
              <p:spPr>
                <a:xfrm>
                  <a:off x="11039896" y="3996195"/>
                  <a:ext cx="185760" cy="25956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23" name="Ink 122">
                  <a:extLst>
                    <a:ext uri="{FF2B5EF4-FFF2-40B4-BE49-F238E27FC236}">
                      <a16:creationId xmlns:a16="http://schemas.microsoft.com/office/drawing/2014/main" id="{DA65466E-B8A9-534E-B253-A1A4030AEEBF}"/>
                    </a:ext>
                  </a:extLst>
                </p14:cNvPr>
                <p14:cNvContentPartPr/>
                <p14:nvPr/>
              </p14:nvContentPartPr>
              <p14:xfrm>
                <a:off x="11312416" y="4032195"/>
                <a:ext cx="92520" cy="25560"/>
              </p14:xfrm>
            </p:contentPart>
          </mc:Choice>
          <mc:Fallback xmlns="">
            <p:pic>
              <p:nvPicPr>
                <p:cNvPr id="123" name="Ink 122">
                  <a:extLst>
                    <a:ext uri="{FF2B5EF4-FFF2-40B4-BE49-F238E27FC236}">
                      <a16:creationId xmlns:a16="http://schemas.microsoft.com/office/drawing/2014/main" id="{DA65466E-B8A9-534E-B253-A1A4030AEEBF}"/>
                    </a:ext>
                  </a:extLst>
                </p:cNvPr>
                <p:cNvPicPr/>
                <p:nvPr/>
              </p:nvPicPr>
              <p:blipFill>
                <a:blip r:embed="rId185"/>
                <a:stretch>
                  <a:fillRect/>
                </a:stretch>
              </p:blipFill>
              <p:spPr>
                <a:xfrm>
                  <a:off x="11297296" y="4017075"/>
                  <a:ext cx="123120" cy="5616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24" name="Ink 123">
                  <a:extLst>
                    <a:ext uri="{FF2B5EF4-FFF2-40B4-BE49-F238E27FC236}">
                      <a16:creationId xmlns:a16="http://schemas.microsoft.com/office/drawing/2014/main" id="{AC9DB3C0-CEEA-9E4D-9AB9-7530CD8EA0A3}"/>
                    </a:ext>
                  </a:extLst>
                </p14:cNvPr>
                <p14:cNvContentPartPr/>
                <p14:nvPr/>
              </p14:nvContentPartPr>
              <p14:xfrm>
                <a:off x="11546056" y="3926355"/>
                <a:ext cx="102960" cy="168120"/>
              </p14:xfrm>
            </p:contentPart>
          </mc:Choice>
          <mc:Fallback xmlns="">
            <p:pic>
              <p:nvPicPr>
                <p:cNvPr id="124" name="Ink 123">
                  <a:extLst>
                    <a:ext uri="{FF2B5EF4-FFF2-40B4-BE49-F238E27FC236}">
                      <a16:creationId xmlns:a16="http://schemas.microsoft.com/office/drawing/2014/main" id="{AC9DB3C0-CEEA-9E4D-9AB9-7530CD8EA0A3}"/>
                    </a:ext>
                  </a:extLst>
                </p:cNvPr>
                <p:cNvPicPr/>
                <p:nvPr/>
              </p:nvPicPr>
              <p:blipFill>
                <a:blip r:embed="rId187"/>
                <a:stretch>
                  <a:fillRect/>
                </a:stretch>
              </p:blipFill>
              <p:spPr>
                <a:xfrm>
                  <a:off x="11530936" y="3910875"/>
                  <a:ext cx="133560" cy="19872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25" name="Ink 124">
                  <a:extLst>
                    <a:ext uri="{FF2B5EF4-FFF2-40B4-BE49-F238E27FC236}">
                      <a16:creationId xmlns:a16="http://schemas.microsoft.com/office/drawing/2014/main" id="{D099D815-1027-EA4C-9442-963850C83062}"/>
                    </a:ext>
                  </a:extLst>
                </p14:cNvPr>
                <p14:cNvContentPartPr/>
                <p14:nvPr/>
              </p14:nvContentPartPr>
              <p14:xfrm>
                <a:off x="11733256" y="4009515"/>
                <a:ext cx="4680" cy="360"/>
              </p14:xfrm>
            </p:contentPart>
          </mc:Choice>
          <mc:Fallback xmlns="">
            <p:pic>
              <p:nvPicPr>
                <p:cNvPr id="125" name="Ink 124">
                  <a:extLst>
                    <a:ext uri="{FF2B5EF4-FFF2-40B4-BE49-F238E27FC236}">
                      <a16:creationId xmlns:a16="http://schemas.microsoft.com/office/drawing/2014/main" id="{D099D815-1027-EA4C-9442-963850C83062}"/>
                    </a:ext>
                  </a:extLst>
                </p:cNvPr>
                <p:cNvPicPr/>
                <p:nvPr/>
              </p:nvPicPr>
              <p:blipFill>
                <a:blip r:embed="rId189"/>
                <a:stretch>
                  <a:fillRect/>
                </a:stretch>
              </p:blipFill>
              <p:spPr>
                <a:xfrm>
                  <a:off x="11718136" y="3994395"/>
                  <a:ext cx="3528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26" name="Ink 125">
                  <a:extLst>
                    <a:ext uri="{FF2B5EF4-FFF2-40B4-BE49-F238E27FC236}">
                      <a16:creationId xmlns:a16="http://schemas.microsoft.com/office/drawing/2014/main" id="{EB2CAFDE-0D86-5D41-827A-32283478A145}"/>
                    </a:ext>
                  </a:extLst>
                </p14:cNvPr>
                <p14:cNvContentPartPr/>
                <p14:nvPr/>
              </p14:nvContentPartPr>
              <p14:xfrm>
                <a:off x="11829016" y="3910155"/>
                <a:ext cx="284040" cy="145440"/>
              </p14:xfrm>
            </p:contentPart>
          </mc:Choice>
          <mc:Fallback xmlns="">
            <p:pic>
              <p:nvPicPr>
                <p:cNvPr id="126" name="Ink 125">
                  <a:extLst>
                    <a:ext uri="{FF2B5EF4-FFF2-40B4-BE49-F238E27FC236}">
                      <a16:creationId xmlns:a16="http://schemas.microsoft.com/office/drawing/2014/main" id="{EB2CAFDE-0D86-5D41-827A-32283478A145}"/>
                    </a:ext>
                  </a:extLst>
                </p:cNvPr>
                <p:cNvPicPr/>
                <p:nvPr/>
              </p:nvPicPr>
              <p:blipFill>
                <a:blip r:embed="rId191"/>
                <a:stretch>
                  <a:fillRect/>
                </a:stretch>
              </p:blipFill>
              <p:spPr>
                <a:xfrm>
                  <a:off x="11813896" y="3895035"/>
                  <a:ext cx="314280" cy="176040"/>
                </a:xfrm>
                <a:prstGeom prst="rect">
                  <a:avLst/>
                </a:prstGeom>
              </p:spPr>
            </p:pic>
          </mc:Fallback>
        </mc:AlternateContent>
      </p:grpSp>
      <p:grpSp>
        <p:nvGrpSpPr>
          <p:cNvPr id="130" name="Group 129">
            <a:extLst>
              <a:ext uri="{FF2B5EF4-FFF2-40B4-BE49-F238E27FC236}">
                <a16:creationId xmlns:a16="http://schemas.microsoft.com/office/drawing/2014/main" id="{883FB80F-C3ED-7842-B7E8-3DE4EE82010E}"/>
              </a:ext>
            </a:extLst>
          </p:cNvPr>
          <p:cNvGrpSpPr/>
          <p:nvPr/>
        </p:nvGrpSpPr>
        <p:grpSpPr>
          <a:xfrm>
            <a:off x="8207416" y="5115795"/>
            <a:ext cx="2241720" cy="150480"/>
            <a:chOff x="8207416" y="5115795"/>
            <a:chExt cx="2241720" cy="150480"/>
          </a:xfrm>
        </p:grpSpPr>
        <mc:AlternateContent xmlns:mc="http://schemas.openxmlformats.org/markup-compatibility/2006" xmlns:p14="http://schemas.microsoft.com/office/powerpoint/2010/main">
          <mc:Choice Requires="p14">
            <p:contentPart p14:bwMode="auto" r:id="rId192">
              <p14:nvContentPartPr>
                <p14:cNvPr id="128" name="Ink 127">
                  <a:extLst>
                    <a:ext uri="{FF2B5EF4-FFF2-40B4-BE49-F238E27FC236}">
                      <a16:creationId xmlns:a16="http://schemas.microsoft.com/office/drawing/2014/main" id="{F07D1ED8-B3EC-D941-9499-E4414D460E31}"/>
                    </a:ext>
                  </a:extLst>
                </p14:cNvPr>
                <p14:cNvContentPartPr/>
                <p14:nvPr/>
              </p14:nvContentPartPr>
              <p14:xfrm>
                <a:off x="8216416" y="5115795"/>
                <a:ext cx="2232720" cy="19080"/>
              </p14:xfrm>
            </p:contentPart>
          </mc:Choice>
          <mc:Fallback xmlns="">
            <p:pic>
              <p:nvPicPr>
                <p:cNvPr id="128" name="Ink 127">
                  <a:extLst>
                    <a:ext uri="{FF2B5EF4-FFF2-40B4-BE49-F238E27FC236}">
                      <a16:creationId xmlns:a16="http://schemas.microsoft.com/office/drawing/2014/main" id="{F07D1ED8-B3EC-D941-9499-E4414D460E31}"/>
                    </a:ext>
                  </a:extLst>
                </p:cNvPr>
                <p:cNvPicPr/>
                <p:nvPr/>
              </p:nvPicPr>
              <p:blipFill>
                <a:blip r:embed="rId193"/>
                <a:stretch>
                  <a:fillRect/>
                </a:stretch>
              </p:blipFill>
              <p:spPr>
                <a:xfrm>
                  <a:off x="8200936" y="5100675"/>
                  <a:ext cx="2262960" cy="4968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29" name="Ink 128">
                  <a:extLst>
                    <a:ext uri="{FF2B5EF4-FFF2-40B4-BE49-F238E27FC236}">
                      <a16:creationId xmlns:a16="http://schemas.microsoft.com/office/drawing/2014/main" id="{151B322D-29FD-E046-8300-89F321C3C265}"/>
                    </a:ext>
                  </a:extLst>
                </p14:cNvPr>
                <p14:cNvContentPartPr/>
                <p14:nvPr/>
              </p14:nvContentPartPr>
              <p14:xfrm>
                <a:off x="8207416" y="5116155"/>
                <a:ext cx="30600" cy="150120"/>
              </p14:xfrm>
            </p:contentPart>
          </mc:Choice>
          <mc:Fallback xmlns="">
            <p:pic>
              <p:nvPicPr>
                <p:cNvPr id="129" name="Ink 128">
                  <a:extLst>
                    <a:ext uri="{FF2B5EF4-FFF2-40B4-BE49-F238E27FC236}">
                      <a16:creationId xmlns:a16="http://schemas.microsoft.com/office/drawing/2014/main" id="{151B322D-29FD-E046-8300-89F321C3C265}"/>
                    </a:ext>
                  </a:extLst>
                </p:cNvPr>
                <p:cNvPicPr/>
                <p:nvPr/>
              </p:nvPicPr>
              <p:blipFill>
                <a:blip r:embed="rId195"/>
                <a:stretch>
                  <a:fillRect/>
                </a:stretch>
              </p:blipFill>
              <p:spPr>
                <a:xfrm>
                  <a:off x="8192296" y="5101035"/>
                  <a:ext cx="61200" cy="180360"/>
                </a:xfrm>
                <a:prstGeom prst="rect">
                  <a:avLst/>
                </a:prstGeom>
              </p:spPr>
            </p:pic>
          </mc:Fallback>
        </mc:AlternateContent>
      </p:grpSp>
      <p:grpSp>
        <p:nvGrpSpPr>
          <p:cNvPr id="135" name="Group 134">
            <a:extLst>
              <a:ext uri="{FF2B5EF4-FFF2-40B4-BE49-F238E27FC236}">
                <a16:creationId xmlns:a16="http://schemas.microsoft.com/office/drawing/2014/main" id="{DBA8CE64-5DDC-AC4D-BA66-CD1C7895EC45}"/>
              </a:ext>
            </a:extLst>
          </p:cNvPr>
          <p:cNvGrpSpPr/>
          <p:nvPr/>
        </p:nvGrpSpPr>
        <p:grpSpPr>
          <a:xfrm>
            <a:off x="7939216" y="5382195"/>
            <a:ext cx="604080" cy="185400"/>
            <a:chOff x="7939216" y="5382195"/>
            <a:chExt cx="604080" cy="185400"/>
          </a:xfrm>
        </p:grpSpPr>
        <mc:AlternateContent xmlns:mc="http://schemas.openxmlformats.org/markup-compatibility/2006" xmlns:p14="http://schemas.microsoft.com/office/powerpoint/2010/main">
          <mc:Choice Requires="p14">
            <p:contentPart p14:bwMode="auto" r:id="rId196">
              <p14:nvContentPartPr>
                <p14:cNvPr id="131" name="Ink 130">
                  <a:extLst>
                    <a:ext uri="{FF2B5EF4-FFF2-40B4-BE49-F238E27FC236}">
                      <a16:creationId xmlns:a16="http://schemas.microsoft.com/office/drawing/2014/main" id="{9420E021-3A28-5E42-99DA-5CD5F8685FAD}"/>
                    </a:ext>
                  </a:extLst>
                </p14:cNvPr>
                <p14:cNvContentPartPr/>
                <p14:nvPr/>
              </p14:nvContentPartPr>
              <p14:xfrm>
                <a:off x="7939216" y="5471475"/>
                <a:ext cx="143280" cy="6120"/>
              </p14:xfrm>
            </p:contentPart>
          </mc:Choice>
          <mc:Fallback xmlns="">
            <p:pic>
              <p:nvPicPr>
                <p:cNvPr id="131" name="Ink 130">
                  <a:extLst>
                    <a:ext uri="{FF2B5EF4-FFF2-40B4-BE49-F238E27FC236}">
                      <a16:creationId xmlns:a16="http://schemas.microsoft.com/office/drawing/2014/main" id="{9420E021-3A28-5E42-99DA-5CD5F8685FAD}"/>
                    </a:ext>
                  </a:extLst>
                </p:cNvPr>
                <p:cNvPicPr/>
                <p:nvPr/>
              </p:nvPicPr>
              <p:blipFill>
                <a:blip r:embed="rId197"/>
                <a:stretch>
                  <a:fillRect/>
                </a:stretch>
              </p:blipFill>
              <p:spPr>
                <a:xfrm>
                  <a:off x="7924096" y="5455995"/>
                  <a:ext cx="17388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32" name="Ink 131">
                  <a:extLst>
                    <a:ext uri="{FF2B5EF4-FFF2-40B4-BE49-F238E27FC236}">
                      <a16:creationId xmlns:a16="http://schemas.microsoft.com/office/drawing/2014/main" id="{DBF28749-BDE4-6D4E-A6FC-E9B133A24F9F}"/>
                    </a:ext>
                  </a:extLst>
                </p14:cNvPr>
                <p14:cNvContentPartPr/>
                <p14:nvPr/>
              </p14:nvContentPartPr>
              <p14:xfrm>
                <a:off x="8099776" y="5385795"/>
                <a:ext cx="65160" cy="181800"/>
              </p14:xfrm>
            </p:contentPart>
          </mc:Choice>
          <mc:Fallback xmlns="">
            <p:pic>
              <p:nvPicPr>
                <p:cNvPr id="132" name="Ink 131">
                  <a:extLst>
                    <a:ext uri="{FF2B5EF4-FFF2-40B4-BE49-F238E27FC236}">
                      <a16:creationId xmlns:a16="http://schemas.microsoft.com/office/drawing/2014/main" id="{DBF28749-BDE4-6D4E-A6FC-E9B133A24F9F}"/>
                    </a:ext>
                  </a:extLst>
                </p:cNvPr>
                <p:cNvPicPr/>
                <p:nvPr/>
              </p:nvPicPr>
              <p:blipFill>
                <a:blip r:embed="rId199"/>
                <a:stretch>
                  <a:fillRect/>
                </a:stretch>
              </p:blipFill>
              <p:spPr>
                <a:xfrm>
                  <a:off x="8084656" y="5370315"/>
                  <a:ext cx="95760" cy="21240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33" name="Ink 132">
                  <a:extLst>
                    <a:ext uri="{FF2B5EF4-FFF2-40B4-BE49-F238E27FC236}">
                      <a16:creationId xmlns:a16="http://schemas.microsoft.com/office/drawing/2014/main" id="{015EAA6E-3430-1E44-9512-501D44CD95D6}"/>
                    </a:ext>
                  </a:extLst>
                </p14:cNvPr>
                <p14:cNvContentPartPr/>
                <p14:nvPr/>
              </p14:nvContentPartPr>
              <p14:xfrm>
                <a:off x="8245936" y="5478315"/>
                <a:ext cx="10080" cy="2520"/>
              </p14:xfrm>
            </p:contentPart>
          </mc:Choice>
          <mc:Fallback xmlns="">
            <p:pic>
              <p:nvPicPr>
                <p:cNvPr id="133" name="Ink 132">
                  <a:extLst>
                    <a:ext uri="{FF2B5EF4-FFF2-40B4-BE49-F238E27FC236}">
                      <a16:creationId xmlns:a16="http://schemas.microsoft.com/office/drawing/2014/main" id="{015EAA6E-3430-1E44-9512-501D44CD95D6}"/>
                    </a:ext>
                  </a:extLst>
                </p:cNvPr>
                <p:cNvPicPr/>
                <p:nvPr/>
              </p:nvPicPr>
              <p:blipFill>
                <a:blip r:embed="rId201"/>
                <a:stretch>
                  <a:fillRect/>
                </a:stretch>
              </p:blipFill>
              <p:spPr>
                <a:xfrm>
                  <a:off x="8230816" y="5462835"/>
                  <a:ext cx="40680" cy="3312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134" name="Ink 133">
                  <a:extLst>
                    <a:ext uri="{FF2B5EF4-FFF2-40B4-BE49-F238E27FC236}">
                      <a16:creationId xmlns:a16="http://schemas.microsoft.com/office/drawing/2014/main" id="{CDBE3958-E0A1-054C-A14C-682DD4A70770}"/>
                    </a:ext>
                  </a:extLst>
                </p14:cNvPr>
                <p14:cNvContentPartPr/>
                <p14:nvPr/>
              </p14:nvContentPartPr>
              <p14:xfrm>
                <a:off x="8301016" y="5382195"/>
                <a:ext cx="242280" cy="177480"/>
              </p14:xfrm>
            </p:contentPart>
          </mc:Choice>
          <mc:Fallback xmlns="">
            <p:pic>
              <p:nvPicPr>
                <p:cNvPr id="134" name="Ink 133">
                  <a:extLst>
                    <a:ext uri="{FF2B5EF4-FFF2-40B4-BE49-F238E27FC236}">
                      <a16:creationId xmlns:a16="http://schemas.microsoft.com/office/drawing/2014/main" id="{CDBE3958-E0A1-054C-A14C-682DD4A70770}"/>
                    </a:ext>
                  </a:extLst>
                </p:cNvPr>
                <p:cNvPicPr/>
                <p:nvPr/>
              </p:nvPicPr>
              <p:blipFill>
                <a:blip r:embed="rId203"/>
                <a:stretch>
                  <a:fillRect/>
                </a:stretch>
              </p:blipFill>
              <p:spPr>
                <a:xfrm>
                  <a:off x="8285536" y="5367075"/>
                  <a:ext cx="272520" cy="2080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04">
            <p14:nvContentPartPr>
              <p14:cNvPr id="136" name="Ink 135">
                <a:extLst>
                  <a:ext uri="{FF2B5EF4-FFF2-40B4-BE49-F238E27FC236}">
                    <a16:creationId xmlns:a16="http://schemas.microsoft.com/office/drawing/2014/main" id="{DD48F906-C395-B349-9520-D4DA5C001AB8}"/>
                  </a:ext>
                </a:extLst>
              </p14:cNvPr>
              <p14:cNvContentPartPr/>
              <p14:nvPr/>
            </p14:nvContentPartPr>
            <p14:xfrm>
              <a:off x="10439776" y="5149275"/>
              <a:ext cx="4680" cy="162360"/>
            </p14:xfrm>
          </p:contentPart>
        </mc:Choice>
        <mc:Fallback xmlns="">
          <p:pic>
            <p:nvPicPr>
              <p:cNvPr id="136" name="Ink 135">
                <a:extLst>
                  <a:ext uri="{FF2B5EF4-FFF2-40B4-BE49-F238E27FC236}">
                    <a16:creationId xmlns:a16="http://schemas.microsoft.com/office/drawing/2014/main" id="{DD48F906-C395-B349-9520-D4DA5C001AB8}"/>
                  </a:ext>
                </a:extLst>
              </p:cNvPr>
              <p:cNvPicPr/>
              <p:nvPr/>
            </p:nvPicPr>
            <p:blipFill>
              <a:blip r:embed="rId205"/>
              <a:stretch>
                <a:fillRect/>
              </a:stretch>
            </p:blipFill>
            <p:spPr>
              <a:xfrm>
                <a:off x="10424656" y="5134155"/>
                <a:ext cx="35280" cy="192960"/>
              </a:xfrm>
              <a:prstGeom prst="rect">
                <a:avLst/>
              </a:prstGeom>
            </p:spPr>
          </p:pic>
        </mc:Fallback>
      </mc:AlternateContent>
      <p:grpSp>
        <p:nvGrpSpPr>
          <p:cNvPr id="142" name="Group 141">
            <a:extLst>
              <a:ext uri="{FF2B5EF4-FFF2-40B4-BE49-F238E27FC236}">
                <a16:creationId xmlns:a16="http://schemas.microsoft.com/office/drawing/2014/main" id="{3DCDB8CD-B4BA-A24E-B4B3-FB302F6758BD}"/>
              </a:ext>
            </a:extLst>
          </p:cNvPr>
          <p:cNvGrpSpPr/>
          <p:nvPr/>
        </p:nvGrpSpPr>
        <p:grpSpPr>
          <a:xfrm>
            <a:off x="10254016" y="5436915"/>
            <a:ext cx="828720" cy="200160"/>
            <a:chOff x="10254016" y="5436915"/>
            <a:chExt cx="828720" cy="200160"/>
          </a:xfrm>
        </p:grpSpPr>
        <mc:AlternateContent xmlns:mc="http://schemas.openxmlformats.org/markup-compatibility/2006" xmlns:p14="http://schemas.microsoft.com/office/powerpoint/2010/main">
          <mc:Choice Requires="p14">
            <p:contentPart p14:bwMode="auto" r:id="rId206">
              <p14:nvContentPartPr>
                <p14:cNvPr id="137" name="Ink 136">
                  <a:extLst>
                    <a:ext uri="{FF2B5EF4-FFF2-40B4-BE49-F238E27FC236}">
                      <a16:creationId xmlns:a16="http://schemas.microsoft.com/office/drawing/2014/main" id="{333EB4AD-14B7-E44B-9569-327C13BCA833}"/>
                    </a:ext>
                  </a:extLst>
                </p14:cNvPr>
                <p14:cNvContentPartPr/>
                <p14:nvPr/>
              </p14:nvContentPartPr>
              <p14:xfrm>
                <a:off x="10254016" y="5436915"/>
                <a:ext cx="137880" cy="200160"/>
              </p14:xfrm>
            </p:contentPart>
          </mc:Choice>
          <mc:Fallback xmlns="">
            <p:pic>
              <p:nvPicPr>
                <p:cNvPr id="137" name="Ink 136">
                  <a:extLst>
                    <a:ext uri="{FF2B5EF4-FFF2-40B4-BE49-F238E27FC236}">
                      <a16:creationId xmlns:a16="http://schemas.microsoft.com/office/drawing/2014/main" id="{333EB4AD-14B7-E44B-9569-327C13BCA833}"/>
                    </a:ext>
                  </a:extLst>
                </p:cNvPr>
                <p:cNvPicPr/>
                <p:nvPr/>
              </p:nvPicPr>
              <p:blipFill>
                <a:blip r:embed="rId207"/>
                <a:stretch>
                  <a:fillRect/>
                </a:stretch>
              </p:blipFill>
              <p:spPr>
                <a:xfrm>
                  <a:off x="10238896" y="5421795"/>
                  <a:ext cx="168120" cy="23076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38" name="Ink 137">
                  <a:extLst>
                    <a:ext uri="{FF2B5EF4-FFF2-40B4-BE49-F238E27FC236}">
                      <a16:creationId xmlns:a16="http://schemas.microsoft.com/office/drawing/2014/main" id="{DD4BDED8-CF92-8D40-83E0-049F8C9EBCDD}"/>
                    </a:ext>
                  </a:extLst>
                </p14:cNvPr>
                <p14:cNvContentPartPr/>
                <p14:nvPr/>
              </p14:nvContentPartPr>
              <p14:xfrm>
                <a:off x="10456336" y="5472555"/>
                <a:ext cx="141120" cy="150120"/>
              </p14:xfrm>
            </p:contentPart>
          </mc:Choice>
          <mc:Fallback xmlns="">
            <p:pic>
              <p:nvPicPr>
                <p:cNvPr id="138" name="Ink 137">
                  <a:extLst>
                    <a:ext uri="{FF2B5EF4-FFF2-40B4-BE49-F238E27FC236}">
                      <a16:creationId xmlns:a16="http://schemas.microsoft.com/office/drawing/2014/main" id="{DD4BDED8-CF92-8D40-83E0-049F8C9EBCDD}"/>
                    </a:ext>
                  </a:extLst>
                </p:cNvPr>
                <p:cNvPicPr/>
                <p:nvPr/>
              </p:nvPicPr>
              <p:blipFill>
                <a:blip r:embed="rId209"/>
                <a:stretch>
                  <a:fillRect/>
                </a:stretch>
              </p:blipFill>
              <p:spPr>
                <a:xfrm>
                  <a:off x="10440856" y="5457075"/>
                  <a:ext cx="171360" cy="18036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139" name="Ink 138">
                  <a:extLst>
                    <a:ext uri="{FF2B5EF4-FFF2-40B4-BE49-F238E27FC236}">
                      <a16:creationId xmlns:a16="http://schemas.microsoft.com/office/drawing/2014/main" id="{99812534-5236-D541-B22D-D493B79C9256}"/>
                    </a:ext>
                  </a:extLst>
                </p14:cNvPr>
                <p14:cNvContentPartPr/>
                <p14:nvPr/>
              </p14:nvContentPartPr>
              <p14:xfrm>
                <a:off x="10481536" y="5447355"/>
                <a:ext cx="153000" cy="27720"/>
              </p14:xfrm>
            </p:contentPart>
          </mc:Choice>
          <mc:Fallback xmlns="">
            <p:pic>
              <p:nvPicPr>
                <p:cNvPr id="139" name="Ink 138">
                  <a:extLst>
                    <a:ext uri="{FF2B5EF4-FFF2-40B4-BE49-F238E27FC236}">
                      <a16:creationId xmlns:a16="http://schemas.microsoft.com/office/drawing/2014/main" id="{99812534-5236-D541-B22D-D493B79C9256}"/>
                    </a:ext>
                  </a:extLst>
                </p:cNvPr>
                <p:cNvPicPr/>
                <p:nvPr/>
              </p:nvPicPr>
              <p:blipFill>
                <a:blip r:embed="rId211"/>
                <a:stretch>
                  <a:fillRect/>
                </a:stretch>
              </p:blipFill>
              <p:spPr>
                <a:xfrm>
                  <a:off x="10466416" y="5432235"/>
                  <a:ext cx="18360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140" name="Ink 139">
                  <a:extLst>
                    <a:ext uri="{FF2B5EF4-FFF2-40B4-BE49-F238E27FC236}">
                      <a16:creationId xmlns:a16="http://schemas.microsoft.com/office/drawing/2014/main" id="{C410535C-2EB6-8C41-A956-0948584887DE}"/>
                    </a:ext>
                  </a:extLst>
                </p14:cNvPr>
                <p14:cNvContentPartPr/>
                <p14:nvPr/>
              </p14:nvContentPartPr>
              <p14:xfrm>
                <a:off x="10700416" y="5529435"/>
                <a:ext cx="25560" cy="9360"/>
              </p14:xfrm>
            </p:contentPart>
          </mc:Choice>
          <mc:Fallback xmlns="">
            <p:pic>
              <p:nvPicPr>
                <p:cNvPr id="140" name="Ink 139">
                  <a:extLst>
                    <a:ext uri="{FF2B5EF4-FFF2-40B4-BE49-F238E27FC236}">
                      <a16:creationId xmlns:a16="http://schemas.microsoft.com/office/drawing/2014/main" id="{C410535C-2EB6-8C41-A956-0948584887DE}"/>
                    </a:ext>
                  </a:extLst>
                </p:cNvPr>
                <p:cNvPicPr/>
                <p:nvPr/>
              </p:nvPicPr>
              <p:blipFill>
                <a:blip r:embed="rId213"/>
                <a:stretch>
                  <a:fillRect/>
                </a:stretch>
              </p:blipFill>
              <p:spPr>
                <a:xfrm>
                  <a:off x="10684936" y="5514315"/>
                  <a:ext cx="56160" cy="3996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141" name="Ink 140">
                  <a:extLst>
                    <a:ext uri="{FF2B5EF4-FFF2-40B4-BE49-F238E27FC236}">
                      <a16:creationId xmlns:a16="http://schemas.microsoft.com/office/drawing/2014/main" id="{9F851274-DD6A-3B42-A8CE-DB0614981616}"/>
                    </a:ext>
                  </a:extLst>
                </p14:cNvPr>
                <p14:cNvContentPartPr/>
                <p14:nvPr/>
              </p14:nvContentPartPr>
              <p14:xfrm>
                <a:off x="10783576" y="5436915"/>
                <a:ext cx="299160" cy="161280"/>
              </p14:xfrm>
            </p:contentPart>
          </mc:Choice>
          <mc:Fallback xmlns="">
            <p:pic>
              <p:nvPicPr>
                <p:cNvPr id="141" name="Ink 140">
                  <a:extLst>
                    <a:ext uri="{FF2B5EF4-FFF2-40B4-BE49-F238E27FC236}">
                      <a16:creationId xmlns:a16="http://schemas.microsoft.com/office/drawing/2014/main" id="{9F851274-DD6A-3B42-A8CE-DB0614981616}"/>
                    </a:ext>
                  </a:extLst>
                </p:cNvPr>
                <p:cNvPicPr/>
                <p:nvPr/>
              </p:nvPicPr>
              <p:blipFill>
                <a:blip r:embed="rId215"/>
                <a:stretch>
                  <a:fillRect/>
                </a:stretch>
              </p:blipFill>
              <p:spPr>
                <a:xfrm>
                  <a:off x="10768456" y="5421795"/>
                  <a:ext cx="329760" cy="1918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16">
            <p14:nvContentPartPr>
              <p14:cNvPr id="143" name="Ink 142">
                <a:extLst>
                  <a:ext uri="{FF2B5EF4-FFF2-40B4-BE49-F238E27FC236}">
                    <a16:creationId xmlns:a16="http://schemas.microsoft.com/office/drawing/2014/main" id="{23DFF7C3-07FD-7E43-9D0F-2DD3CE74053B}"/>
                  </a:ext>
                </a:extLst>
              </p14:cNvPr>
              <p14:cNvContentPartPr/>
              <p14:nvPr/>
            </p14:nvContentPartPr>
            <p14:xfrm>
              <a:off x="8009776" y="4767675"/>
              <a:ext cx="166320" cy="139680"/>
            </p14:xfrm>
          </p:contentPart>
        </mc:Choice>
        <mc:Fallback xmlns="">
          <p:pic>
            <p:nvPicPr>
              <p:cNvPr id="143" name="Ink 142">
                <a:extLst>
                  <a:ext uri="{FF2B5EF4-FFF2-40B4-BE49-F238E27FC236}">
                    <a16:creationId xmlns:a16="http://schemas.microsoft.com/office/drawing/2014/main" id="{23DFF7C3-07FD-7E43-9D0F-2DD3CE74053B}"/>
                  </a:ext>
                </a:extLst>
              </p:cNvPr>
              <p:cNvPicPr/>
              <p:nvPr/>
            </p:nvPicPr>
            <p:blipFill>
              <a:blip r:embed="rId217"/>
              <a:stretch>
                <a:fillRect/>
              </a:stretch>
            </p:blipFill>
            <p:spPr>
              <a:xfrm>
                <a:off x="7994296" y="4752555"/>
                <a:ext cx="196920" cy="170280"/>
              </a:xfrm>
              <a:prstGeom prst="rect">
                <a:avLst/>
              </a:prstGeom>
            </p:spPr>
          </p:pic>
        </mc:Fallback>
      </mc:AlternateContent>
      <p:grpSp>
        <p:nvGrpSpPr>
          <p:cNvPr id="147" name="Group 146">
            <a:extLst>
              <a:ext uri="{FF2B5EF4-FFF2-40B4-BE49-F238E27FC236}">
                <a16:creationId xmlns:a16="http://schemas.microsoft.com/office/drawing/2014/main" id="{2D8A04FB-AA25-C84E-9A6C-EDD386468F92}"/>
              </a:ext>
            </a:extLst>
          </p:cNvPr>
          <p:cNvGrpSpPr/>
          <p:nvPr/>
        </p:nvGrpSpPr>
        <p:grpSpPr>
          <a:xfrm>
            <a:off x="10383616" y="4685595"/>
            <a:ext cx="621720" cy="233640"/>
            <a:chOff x="10383616" y="4685595"/>
            <a:chExt cx="621720" cy="233640"/>
          </a:xfrm>
        </p:grpSpPr>
        <mc:AlternateContent xmlns:mc="http://schemas.openxmlformats.org/markup-compatibility/2006" xmlns:p14="http://schemas.microsoft.com/office/powerpoint/2010/main">
          <mc:Choice Requires="p14">
            <p:contentPart p14:bwMode="auto" r:id="rId218">
              <p14:nvContentPartPr>
                <p14:cNvPr id="144" name="Ink 143">
                  <a:extLst>
                    <a:ext uri="{FF2B5EF4-FFF2-40B4-BE49-F238E27FC236}">
                      <a16:creationId xmlns:a16="http://schemas.microsoft.com/office/drawing/2014/main" id="{D0346114-A7F7-E046-A815-E7FC55B3B161}"/>
                    </a:ext>
                  </a:extLst>
                </p14:cNvPr>
                <p14:cNvContentPartPr/>
                <p14:nvPr/>
              </p14:nvContentPartPr>
              <p14:xfrm>
                <a:off x="10383616" y="4685595"/>
                <a:ext cx="123480" cy="169200"/>
              </p14:xfrm>
            </p:contentPart>
          </mc:Choice>
          <mc:Fallback xmlns="">
            <p:pic>
              <p:nvPicPr>
                <p:cNvPr id="144" name="Ink 143">
                  <a:extLst>
                    <a:ext uri="{FF2B5EF4-FFF2-40B4-BE49-F238E27FC236}">
                      <a16:creationId xmlns:a16="http://schemas.microsoft.com/office/drawing/2014/main" id="{D0346114-A7F7-E046-A815-E7FC55B3B161}"/>
                    </a:ext>
                  </a:extLst>
                </p:cNvPr>
                <p:cNvPicPr/>
                <p:nvPr/>
              </p:nvPicPr>
              <p:blipFill>
                <a:blip r:embed="rId219"/>
                <a:stretch>
                  <a:fillRect/>
                </a:stretch>
              </p:blipFill>
              <p:spPr>
                <a:xfrm>
                  <a:off x="10368496" y="4670475"/>
                  <a:ext cx="154080" cy="19980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145" name="Ink 144">
                  <a:extLst>
                    <a:ext uri="{FF2B5EF4-FFF2-40B4-BE49-F238E27FC236}">
                      <a16:creationId xmlns:a16="http://schemas.microsoft.com/office/drawing/2014/main" id="{754DF880-7238-2245-B92B-50A205694970}"/>
                    </a:ext>
                  </a:extLst>
                </p14:cNvPr>
                <p14:cNvContentPartPr/>
                <p14:nvPr/>
              </p14:nvContentPartPr>
              <p14:xfrm>
                <a:off x="10544176" y="4741755"/>
                <a:ext cx="91440" cy="177480"/>
              </p14:xfrm>
            </p:contentPart>
          </mc:Choice>
          <mc:Fallback xmlns="">
            <p:pic>
              <p:nvPicPr>
                <p:cNvPr id="145" name="Ink 144">
                  <a:extLst>
                    <a:ext uri="{FF2B5EF4-FFF2-40B4-BE49-F238E27FC236}">
                      <a16:creationId xmlns:a16="http://schemas.microsoft.com/office/drawing/2014/main" id="{754DF880-7238-2245-B92B-50A205694970}"/>
                    </a:ext>
                  </a:extLst>
                </p:cNvPr>
                <p:cNvPicPr/>
                <p:nvPr/>
              </p:nvPicPr>
              <p:blipFill>
                <a:blip r:embed="rId221"/>
                <a:stretch>
                  <a:fillRect/>
                </a:stretch>
              </p:blipFill>
              <p:spPr>
                <a:xfrm>
                  <a:off x="10529056" y="4726275"/>
                  <a:ext cx="122040" cy="20772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146" name="Ink 145">
                  <a:extLst>
                    <a:ext uri="{FF2B5EF4-FFF2-40B4-BE49-F238E27FC236}">
                      <a16:creationId xmlns:a16="http://schemas.microsoft.com/office/drawing/2014/main" id="{B9908D53-00E5-1744-A119-93D0668CB700}"/>
                    </a:ext>
                  </a:extLst>
                </p14:cNvPr>
                <p14:cNvContentPartPr/>
                <p14:nvPr/>
              </p14:nvContentPartPr>
              <p14:xfrm>
                <a:off x="10662976" y="4694595"/>
                <a:ext cx="342360" cy="216360"/>
              </p14:xfrm>
            </p:contentPart>
          </mc:Choice>
          <mc:Fallback xmlns="">
            <p:pic>
              <p:nvPicPr>
                <p:cNvPr id="146" name="Ink 145">
                  <a:extLst>
                    <a:ext uri="{FF2B5EF4-FFF2-40B4-BE49-F238E27FC236}">
                      <a16:creationId xmlns:a16="http://schemas.microsoft.com/office/drawing/2014/main" id="{B9908D53-00E5-1744-A119-93D0668CB700}"/>
                    </a:ext>
                  </a:extLst>
                </p:cNvPr>
                <p:cNvPicPr/>
                <p:nvPr/>
              </p:nvPicPr>
              <p:blipFill>
                <a:blip r:embed="rId223"/>
                <a:stretch>
                  <a:fillRect/>
                </a:stretch>
              </p:blipFill>
              <p:spPr>
                <a:xfrm>
                  <a:off x="10647496" y="4679475"/>
                  <a:ext cx="372600" cy="2466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24">
            <p14:nvContentPartPr>
              <p14:cNvPr id="148" name="Ink 147">
                <a:extLst>
                  <a:ext uri="{FF2B5EF4-FFF2-40B4-BE49-F238E27FC236}">
                    <a16:creationId xmlns:a16="http://schemas.microsoft.com/office/drawing/2014/main" id="{2EA92B9C-B9F2-D648-ACE4-7DEF773D1B93}"/>
                  </a:ext>
                </a:extLst>
              </p14:cNvPr>
              <p14:cNvContentPartPr/>
              <p14:nvPr/>
            </p14:nvContentPartPr>
            <p14:xfrm>
              <a:off x="8150176" y="4707195"/>
              <a:ext cx="557640" cy="193320"/>
            </p14:xfrm>
          </p:contentPart>
        </mc:Choice>
        <mc:Fallback xmlns="">
          <p:pic>
            <p:nvPicPr>
              <p:cNvPr id="148" name="Ink 147">
                <a:extLst>
                  <a:ext uri="{FF2B5EF4-FFF2-40B4-BE49-F238E27FC236}">
                    <a16:creationId xmlns:a16="http://schemas.microsoft.com/office/drawing/2014/main" id="{2EA92B9C-B9F2-D648-ACE4-7DEF773D1B93}"/>
                  </a:ext>
                </a:extLst>
              </p:cNvPr>
              <p:cNvPicPr/>
              <p:nvPr/>
            </p:nvPicPr>
            <p:blipFill>
              <a:blip r:embed="rId225"/>
              <a:stretch>
                <a:fillRect/>
              </a:stretch>
            </p:blipFill>
            <p:spPr>
              <a:xfrm>
                <a:off x="8135056" y="4692075"/>
                <a:ext cx="588240" cy="223920"/>
              </a:xfrm>
              <a:prstGeom prst="rect">
                <a:avLst/>
              </a:prstGeom>
            </p:spPr>
          </p:pic>
        </mc:Fallback>
      </mc:AlternateContent>
    </p:spTree>
    <p:extLst>
      <p:ext uri="{BB962C8B-B14F-4D97-AF65-F5344CB8AC3E}">
        <p14:creationId xmlns:p14="http://schemas.microsoft.com/office/powerpoint/2010/main" val="162869012"/>
      </p:ext>
    </p:extLst>
  </p:cSld>
  <p:clrMapOvr>
    <a:masterClrMapping/>
  </p:clrMapOvr>
  <p:transition>
    <p:zoom/>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endParaRPr lang="en-IN"/>
          </a:p>
        </p:txBody>
      </p:sp>
      <p:sp>
        <p:nvSpPr>
          <p:cNvPr id="5" name="Date Placeholder 4"/>
          <p:cNvSpPr>
            <a:spLocks noGrp="1"/>
          </p:cNvSpPr>
          <p:nvPr>
            <p:ph type="dt" sz="half" idx="10"/>
          </p:nvPr>
        </p:nvSpPr>
        <p:spPr/>
        <p:txBody>
          <a:bodyPr/>
          <a:lstStyle/>
          <a:p>
            <a:pPr>
              <a:defRPr/>
            </a:pPr>
            <a:fld id="{A1D8D9FC-B4D0-46B4-B82C-982F3BA8E901}" type="datetime4">
              <a:rPr lang="en-US" smtClean="0"/>
              <a:t>February 25, 2022</a:t>
            </a:fld>
            <a:endParaRPr lang="en-US"/>
          </a:p>
        </p:txBody>
      </p:sp>
      <p:sp>
        <p:nvSpPr>
          <p:cNvPr id="6" name="Slide Number Placeholder 5"/>
          <p:cNvSpPr>
            <a:spLocks noGrp="1"/>
          </p:cNvSpPr>
          <p:nvPr>
            <p:ph type="sldNum" sz="quarter" idx="12"/>
          </p:nvPr>
        </p:nvSpPr>
        <p:spPr/>
        <p:txBody>
          <a:bodyPr/>
          <a:lstStyle/>
          <a:p>
            <a:pPr>
              <a:defRPr/>
            </a:pPr>
            <a:fld id="{55101470-E246-4B44-BE88-94C7616ABC65}" type="slidenum">
              <a:rPr lang="en-US" smtClean="0"/>
              <a:pPr>
                <a:defRPr/>
              </a:pPr>
              <a:t>42</a:t>
            </a:fld>
            <a:endParaRPr lang="en-US"/>
          </a:p>
        </p:txBody>
      </p:sp>
      <p:pic>
        <p:nvPicPr>
          <p:cNvPr id="7" name="Picture 6"/>
          <p:cNvPicPr>
            <a:picLocks noChangeAspect="1"/>
          </p:cNvPicPr>
          <p:nvPr/>
        </p:nvPicPr>
        <p:blipFill>
          <a:blip r:embed="rId2"/>
          <a:stretch>
            <a:fillRect/>
          </a:stretch>
        </p:blipFill>
        <p:spPr>
          <a:xfrm>
            <a:off x="301700" y="251668"/>
            <a:ext cx="10901817" cy="3356637"/>
          </a:xfrm>
          <a:prstGeom prst="rect">
            <a:avLst/>
          </a:prstGeom>
        </p:spPr>
      </p:pic>
    </p:spTree>
    <p:extLst>
      <p:ext uri="{BB962C8B-B14F-4D97-AF65-F5344CB8AC3E}">
        <p14:creationId xmlns:p14="http://schemas.microsoft.com/office/powerpoint/2010/main" val="1803962322"/>
      </p:ext>
    </p:extLst>
  </p:cSld>
  <p:clrMapOvr>
    <a:masterClrMapping/>
  </p:clrMapOvr>
  <p:transition>
    <p:zoom/>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AutoShape 2"/>
          <p:cNvSpPr>
            <a:spLocks noChangeArrowheads="1"/>
          </p:cNvSpPr>
          <p:nvPr/>
        </p:nvSpPr>
        <p:spPr bwMode="auto">
          <a:xfrm>
            <a:off x="4203700" y="342900"/>
            <a:ext cx="3771900" cy="609600"/>
          </a:xfrm>
          <a:prstGeom prst="roundRect">
            <a:avLst>
              <a:gd name="adj" fmla="val 16667"/>
            </a:avLst>
          </a:prstGeom>
          <a:solidFill>
            <a:srgbClr val="FFFF00"/>
          </a:solidFill>
          <a:ln w="9525">
            <a:solidFill>
              <a:schemeClr val="tx1"/>
            </a:solidFill>
            <a:round/>
            <a:headEnd/>
            <a:tailEnd/>
          </a:ln>
          <a:effectLst/>
        </p:spPr>
        <p:txBody>
          <a:bodyPr wrap="none" anchor="ctr"/>
          <a:lstStyle/>
          <a:p>
            <a:pPr algn="ctr">
              <a:defRPr/>
            </a:pPr>
            <a:r>
              <a:rPr lang="en-GB" b="1" dirty="0">
                <a:effectLst>
                  <a:outerShdw blurRad="38100" dist="38100" dir="2700000" algn="tl">
                    <a:srgbClr val="FFFFFF"/>
                  </a:outerShdw>
                </a:effectLst>
              </a:rPr>
              <a:t>Box and Whisker Diagrams</a:t>
            </a:r>
          </a:p>
        </p:txBody>
      </p:sp>
      <p:sp>
        <p:nvSpPr>
          <p:cNvPr id="27654" name="Text Box 6"/>
          <p:cNvSpPr txBox="1">
            <a:spLocks noChangeArrowheads="1"/>
          </p:cNvSpPr>
          <p:nvPr/>
        </p:nvSpPr>
        <p:spPr bwMode="auto">
          <a:xfrm>
            <a:off x="1906589" y="1160463"/>
            <a:ext cx="3429657" cy="369332"/>
          </a:xfrm>
          <a:prstGeom prst="rect">
            <a:avLst/>
          </a:prstGeom>
          <a:noFill/>
          <a:ln w="9525">
            <a:noFill/>
            <a:miter lim="800000"/>
            <a:headEnd/>
            <a:tailEnd/>
          </a:ln>
        </p:spPr>
        <p:txBody>
          <a:bodyPr wrap="none">
            <a:spAutoFit/>
          </a:bodyPr>
          <a:lstStyle/>
          <a:p>
            <a:r>
              <a:rPr lang="en-GB"/>
              <a:t>Looking at the box plot on its own:</a:t>
            </a:r>
          </a:p>
        </p:txBody>
      </p:sp>
      <p:grpSp>
        <p:nvGrpSpPr>
          <p:cNvPr id="2" name="Group 6"/>
          <p:cNvGrpSpPr>
            <a:grpSpLocks/>
          </p:cNvGrpSpPr>
          <p:nvPr/>
        </p:nvGrpSpPr>
        <p:grpSpPr bwMode="auto">
          <a:xfrm>
            <a:off x="3752851" y="3413125"/>
            <a:ext cx="4233863" cy="636588"/>
            <a:chOff x="2457450" y="5807439"/>
            <a:chExt cx="4233862" cy="636224"/>
          </a:xfrm>
        </p:grpSpPr>
        <p:sp>
          <p:nvSpPr>
            <p:cNvPr id="8" name="Rectangle 7"/>
            <p:cNvSpPr/>
            <p:nvPr/>
          </p:nvSpPr>
          <p:spPr>
            <a:xfrm>
              <a:off x="4052888" y="5894702"/>
              <a:ext cx="1309687" cy="51881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cxnSp>
          <p:nvCxnSpPr>
            <p:cNvPr id="9" name="Straight Connector 8"/>
            <p:cNvCxnSpPr/>
            <p:nvPr/>
          </p:nvCxnSpPr>
          <p:spPr>
            <a:xfrm rot="16200000" flipH="1">
              <a:off x="4483248" y="6143795"/>
              <a:ext cx="518816" cy="476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rot="16200000" flipH="1">
              <a:off x="6370819" y="6123169"/>
              <a:ext cx="636224" cy="476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2457450" y="6139037"/>
              <a:ext cx="1589088" cy="158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5365749" y="6146970"/>
              <a:ext cx="1316038" cy="158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rot="16200000" flipH="1">
              <a:off x="2204392" y="6120789"/>
              <a:ext cx="517229" cy="476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4" name="TextBox 23"/>
          <p:cNvSpPr txBox="1">
            <a:spLocks noChangeArrowheads="1"/>
          </p:cNvSpPr>
          <p:nvPr/>
        </p:nvSpPr>
        <p:spPr bwMode="auto">
          <a:xfrm>
            <a:off x="1524001" y="2919413"/>
            <a:ext cx="1654427" cy="369332"/>
          </a:xfrm>
          <a:prstGeom prst="rect">
            <a:avLst/>
          </a:prstGeom>
          <a:noFill/>
          <a:ln w="9525">
            <a:noFill/>
            <a:miter lim="800000"/>
            <a:headEnd/>
            <a:tailEnd/>
          </a:ln>
        </p:spPr>
        <p:txBody>
          <a:bodyPr wrap="none">
            <a:spAutoFit/>
          </a:bodyPr>
          <a:lstStyle/>
          <a:p>
            <a:r>
              <a:rPr lang="en-GB"/>
              <a:t>Minimum value</a:t>
            </a:r>
          </a:p>
        </p:txBody>
      </p:sp>
      <p:cxnSp>
        <p:nvCxnSpPr>
          <p:cNvPr id="25" name="Straight Arrow Connector 24"/>
          <p:cNvCxnSpPr/>
          <p:nvPr/>
        </p:nvCxnSpPr>
        <p:spPr>
          <a:xfrm>
            <a:off x="2827338" y="3405189"/>
            <a:ext cx="901700" cy="71437"/>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6" name="TextBox 25"/>
          <p:cNvSpPr txBox="1">
            <a:spLocks noChangeArrowheads="1"/>
          </p:cNvSpPr>
          <p:nvPr/>
        </p:nvSpPr>
        <p:spPr bwMode="auto">
          <a:xfrm>
            <a:off x="4130676" y="2651125"/>
            <a:ext cx="432875" cy="369332"/>
          </a:xfrm>
          <a:prstGeom prst="rect">
            <a:avLst/>
          </a:prstGeom>
          <a:noFill/>
          <a:ln w="9525">
            <a:noFill/>
            <a:miter lim="800000"/>
            <a:headEnd/>
            <a:tailEnd/>
          </a:ln>
        </p:spPr>
        <p:txBody>
          <a:bodyPr wrap="none">
            <a:spAutoFit/>
          </a:bodyPr>
          <a:lstStyle/>
          <a:p>
            <a:r>
              <a:rPr lang="en-GB"/>
              <a:t>LQ</a:t>
            </a:r>
          </a:p>
        </p:txBody>
      </p:sp>
      <p:cxnSp>
        <p:nvCxnSpPr>
          <p:cNvPr id="27" name="Straight Arrow Connector 26"/>
          <p:cNvCxnSpPr/>
          <p:nvPr/>
        </p:nvCxnSpPr>
        <p:spPr>
          <a:xfrm>
            <a:off x="4495800" y="3040064"/>
            <a:ext cx="846138" cy="473075"/>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8" name="TextBox 27"/>
          <p:cNvSpPr txBox="1">
            <a:spLocks noChangeArrowheads="1"/>
          </p:cNvSpPr>
          <p:nvPr/>
        </p:nvSpPr>
        <p:spPr bwMode="auto">
          <a:xfrm>
            <a:off x="5346701" y="2049463"/>
            <a:ext cx="904415" cy="369332"/>
          </a:xfrm>
          <a:prstGeom prst="rect">
            <a:avLst/>
          </a:prstGeom>
          <a:noFill/>
          <a:ln w="9525">
            <a:noFill/>
            <a:miter lim="800000"/>
            <a:headEnd/>
            <a:tailEnd/>
          </a:ln>
        </p:spPr>
        <p:txBody>
          <a:bodyPr wrap="none">
            <a:spAutoFit/>
          </a:bodyPr>
          <a:lstStyle/>
          <a:p>
            <a:r>
              <a:rPr lang="en-GB" dirty="0"/>
              <a:t>Median</a:t>
            </a:r>
          </a:p>
        </p:txBody>
      </p:sp>
      <p:cxnSp>
        <p:nvCxnSpPr>
          <p:cNvPr id="29" name="Straight Arrow Connector 28"/>
          <p:cNvCxnSpPr/>
          <p:nvPr/>
        </p:nvCxnSpPr>
        <p:spPr>
          <a:xfrm rot="16200000" flipH="1">
            <a:off x="5415758" y="2817020"/>
            <a:ext cx="979487" cy="269875"/>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0" name="TextBox 29"/>
          <p:cNvSpPr txBox="1">
            <a:spLocks noChangeArrowheads="1"/>
          </p:cNvSpPr>
          <p:nvPr/>
        </p:nvSpPr>
        <p:spPr bwMode="auto">
          <a:xfrm>
            <a:off x="6657975" y="2097088"/>
            <a:ext cx="487634" cy="369332"/>
          </a:xfrm>
          <a:prstGeom prst="rect">
            <a:avLst/>
          </a:prstGeom>
          <a:noFill/>
          <a:ln w="9525">
            <a:noFill/>
            <a:miter lim="800000"/>
            <a:headEnd/>
            <a:tailEnd/>
          </a:ln>
        </p:spPr>
        <p:txBody>
          <a:bodyPr wrap="none">
            <a:spAutoFit/>
          </a:bodyPr>
          <a:lstStyle/>
          <a:p>
            <a:r>
              <a:rPr lang="en-GB" dirty="0"/>
              <a:t>UQ</a:t>
            </a:r>
          </a:p>
        </p:txBody>
      </p:sp>
      <p:cxnSp>
        <p:nvCxnSpPr>
          <p:cNvPr id="31" name="Straight Arrow Connector 30"/>
          <p:cNvCxnSpPr/>
          <p:nvPr/>
        </p:nvCxnSpPr>
        <p:spPr>
          <a:xfrm rot="5400000">
            <a:off x="6360320" y="2899570"/>
            <a:ext cx="954087" cy="320675"/>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2" name="TextBox 31"/>
          <p:cNvSpPr txBox="1">
            <a:spLocks noChangeArrowheads="1"/>
          </p:cNvSpPr>
          <p:nvPr/>
        </p:nvSpPr>
        <p:spPr bwMode="auto">
          <a:xfrm>
            <a:off x="8005763" y="2662238"/>
            <a:ext cx="1687578" cy="369332"/>
          </a:xfrm>
          <a:prstGeom prst="rect">
            <a:avLst/>
          </a:prstGeom>
          <a:noFill/>
          <a:ln w="9525">
            <a:noFill/>
            <a:miter lim="800000"/>
            <a:headEnd/>
            <a:tailEnd/>
          </a:ln>
        </p:spPr>
        <p:txBody>
          <a:bodyPr wrap="none">
            <a:spAutoFit/>
          </a:bodyPr>
          <a:lstStyle/>
          <a:p>
            <a:r>
              <a:rPr lang="en-GB"/>
              <a:t>Maximum value</a:t>
            </a:r>
          </a:p>
        </p:txBody>
      </p:sp>
      <p:cxnSp>
        <p:nvCxnSpPr>
          <p:cNvPr id="33" name="Straight Arrow Connector 32"/>
          <p:cNvCxnSpPr/>
          <p:nvPr/>
        </p:nvCxnSpPr>
        <p:spPr>
          <a:xfrm rot="10800000" flipV="1">
            <a:off x="8001001" y="3076576"/>
            <a:ext cx="646113" cy="365125"/>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4" name="TextBox 33"/>
          <p:cNvSpPr txBox="1">
            <a:spLocks noChangeArrowheads="1"/>
          </p:cNvSpPr>
          <p:nvPr/>
        </p:nvSpPr>
        <p:spPr bwMode="auto">
          <a:xfrm>
            <a:off x="3994151" y="3754438"/>
            <a:ext cx="906595" cy="369332"/>
          </a:xfrm>
          <a:prstGeom prst="rect">
            <a:avLst/>
          </a:prstGeom>
          <a:noFill/>
          <a:ln w="9525">
            <a:noFill/>
            <a:miter lim="800000"/>
            <a:headEnd/>
            <a:tailEnd/>
          </a:ln>
        </p:spPr>
        <p:txBody>
          <a:bodyPr wrap="none">
            <a:spAutoFit/>
          </a:bodyPr>
          <a:lstStyle/>
          <a:p>
            <a:r>
              <a:rPr lang="en-GB" dirty="0"/>
              <a:t>whisker</a:t>
            </a:r>
          </a:p>
        </p:txBody>
      </p:sp>
      <p:sp>
        <p:nvSpPr>
          <p:cNvPr id="35" name="TextBox 34"/>
          <p:cNvSpPr txBox="1">
            <a:spLocks noChangeArrowheads="1"/>
          </p:cNvSpPr>
          <p:nvPr/>
        </p:nvSpPr>
        <p:spPr bwMode="auto">
          <a:xfrm>
            <a:off x="6734176" y="3749675"/>
            <a:ext cx="906595" cy="369332"/>
          </a:xfrm>
          <a:prstGeom prst="rect">
            <a:avLst/>
          </a:prstGeom>
          <a:noFill/>
          <a:ln w="9525">
            <a:noFill/>
            <a:miter lim="800000"/>
            <a:headEnd/>
            <a:tailEnd/>
          </a:ln>
        </p:spPr>
        <p:txBody>
          <a:bodyPr wrap="none">
            <a:spAutoFit/>
          </a:bodyPr>
          <a:lstStyle/>
          <a:p>
            <a:r>
              <a:rPr lang="en-GB"/>
              <a:t>whisker</a:t>
            </a:r>
          </a:p>
        </p:txBody>
      </p:sp>
      <p:sp>
        <p:nvSpPr>
          <p:cNvPr id="3" name="Date Placeholder 2"/>
          <p:cNvSpPr>
            <a:spLocks noGrp="1"/>
          </p:cNvSpPr>
          <p:nvPr>
            <p:ph type="dt" sz="half" idx="10"/>
          </p:nvPr>
        </p:nvSpPr>
        <p:spPr/>
        <p:txBody>
          <a:bodyPr/>
          <a:lstStyle/>
          <a:p>
            <a:fld id="{CEA51017-6DC6-4BA4-8258-568CF314165C}" type="datetime4">
              <a:rPr lang="en-US" smtClean="0"/>
              <a:t>February 25, 2022</a:t>
            </a:fld>
            <a:endParaRPr lang="en-IN"/>
          </a:p>
        </p:txBody>
      </p:sp>
      <p:sp>
        <p:nvSpPr>
          <p:cNvPr id="4" name="Slide Number Placeholder 3"/>
          <p:cNvSpPr>
            <a:spLocks noGrp="1"/>
          </p:cNvSpPr>
          <p:nvPr>
            <p:ph type="sldNum" sz="quarter" idx="12"/>
          </p:nvPr>
        </p:nvSpPr>
        <p:spPr/>
        <p:txBody>
          <a:bodyPr/>
          <a:lstStyle/>
          <a:p>
            <a:fld id="{675EDB7F-48D0-4D1B-B252-2E4EBFB64C6A}" type="slidenum">
              <a:rPr lang="en-IN" smtClean="0"/>
              <a:t>43</a:t>
            </a:fld>
            <a:endParaRPr lang="en-IN"/>
          </a:p>
        </p:txBody>
      </p:sp>
    </p:spTree>
    <p:extLst>
      <p:ext uri="{BB962C8B-B14F-4D97-AF65-F5344CB8AC3E}">
        <p14:creationId xmlns:p14="http://schemas.microsoft.com/office/powerpoint/2010/main" val="257063525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C813B25B-7B2E-4FA6-9D96-B061ABEB2E19}" type="datetime4">
              <a:rPr lang="en-US" smtClean="0"/>
              <a:t>February 25, 2022</a:t>
            </a:fld>
            <a:endParaRPr lang="en-IN"/>
          </a:p>
        </p:txBody>
      </p:sp>
      <p:sp>
        <p:nvSpPr>
          <p:cNvPr id="5" name="Slide Number Placeholder 4"/>
          <p:cNvSpPr>
            <a:spLocks noGrp="1"/>
          </p:cNvSpPr>
          <p:nvPr>
            <p:ph type="sldNum" sz="quarter" idx="12"/>
          </p:nvPr>
        </p:nvSpPr>
        <p:spPr/>
        <p:txBody>
          <a:bodyPr/>
          <a:lstStyle/>
          <a:p>
            <a:fld id="{675EDB7F-48D0-4D1B-B252-2E4EBFB64C6A}" type="slidenum">
              <a:rPr lang="en-IN" smtClean="0"/>
              <a:t>44</a:t>
            </a:fld>
            <a:endParaRPr lang="en-IN"/>
          </a:p>
        </p:txBody>
      </p:sp>
      <p:pic>
        <p:nvPicPr>
          <p:cNvPr id="7" name="Picture 6"/>
          <p:cNvPicPr>
            <a:picLocks noChangeAspect="1"/>
          </p:cNvPicPr>
          <p:nvPr/>
        </p:nvPicPr>
        <p:blipFill>
          <a:blip r:embed="rId2"/>
          <a:stretch>
            <a:fillRect/>
          </a:stretch>
        </p:blipFill>
        <p:spPr>
          <a:xfrm>
            <a:off x="537223" y="0"/>
            <a:ext cx="8036129" cy="5894174"/>
          </a:xfrm>
          <a:prstGeom prst="rect">
            <a:avLst/>
          </a:prstGeom>
        </p:spPr>
      </p:pic>
      <p:pic>
        <p:nvPicPr>
          <p:cNvPr id="6" name="Picture 5">
            <a:extLst>
              <a:ext uri="{FF2B5EF4-FFF2-40B4-BE49-F238E27FC236}">
                <a16:creationId xmlns:a16="http://schemas.microsoft.com/office/drawing/2014/main" id="{AE43E6C1-1285-054C-B201-21EE67939B1F}"/>
              </a:ext>
            </a:extLst>
          </p:cNvPr>
          <p:cNvPicPr>
            <a:picLocks noChangeAspect="1"/>
          </p:cNvPicPr>
          <p:nvPr/>
        </p:nvPicPr>
        <p:blipFill>
          <a:blip r:embed="rId3"/>
          <a:stretch>
            <a:fillRect/>
          </a:stretch>
        </p:blipFill>
        <p:spPr>
          <a:xfrm>
            <a:off x="4555287" y="639806"/>
            <a:ext cx="6683804" cy="1868795"/>
          </a:xfrm>
          <a:prstGeom prst="rect">
            <a:avLst/>
          </a:prstGeom>
        </p:spPr>
      </p:pic>
    </p:spTree>
    <p:extLst>
      <p:ext uri="{BB962C8B-B14F-4D97-AF65-F5344CB8AC3E}">
        <p14:creationId xmlns:p14="http://schemas.microsoft.com/office/powerpoint/2010/main" val="390144858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8"/>
          <p:cNvGrpSpPr>
            <a:grpSpLocks/>
          </p:cNvGrpSpPr>
          <p:nvPr/>
        </p:nvGrpSpPr>
        <p:grpSpPr bwMode="auto">
          <a:xfrm>
            <a:off x="7321551" y="3028952"/>
            <a:ext cx="1414463" cy="2474913"/>
            <a:chOff x="3652" y="1908"/>
            <a:chExt cx="891" cy="1559"/>
          </a:xfrm>
        </p:grpSpPr>
        <p:grpSp>
          <p:nvGrpSpPr>
            <p:cNvPr id="3" name="Group 33"/>
            <p:cNvGrpSpPr>
              <a:grpSpLocks/>
            </p:cNvGrpSpPr>
            <p:nvPr/>
          </p:nvGrpSpPr>
          <p:grpSpPr bwMode="auto">
            <a:xfrm>
              <a:off x="3652" y="2202"/>
              <a:ext cx="891" cy="1265"/>
              <a:chOff x="3652" y="2202"/>
              <a:chExt cx="891" cy="1265"/>
            </a:xfrm>
          </p:grpSpPr>
          <p:sp>
            <p:nvSpPr>
              <p:cNvPr id="8220" name="Oval 27"/>
              <p:cNvSpPr>
                <a:spLocks noChangeArrowheads="1"/>
              </p:cNvSpPr>
              <p:nvPr/>
            </p:nvSpPr>
            <p:spPr bwMode="auto">
              <a:xfrm>
                <a:off x="3942" y="2202"/>
                <a:ext cx="366" cy="306"/>
              </a:xfrm>
              <a:prstGeom prst="ellipse">
                <a:avLst/>
              </a:prstGeom>
              <a:gradFill rotWithShape="0">
                <a:gsLst>
                  <a:gs pos="0">
                    <a:srgbClr val="A8A877"/>
                  </a:gs>
                  <a:gs pos="50000">
                    <a:srgbClr val="FDFDB3"/>
                  </a:gs>
                  <a:gs pos="100000">
                    <a:srgbClr val="A8A877"/>
                  </a:gs>
                </a:gsLst>
                <a:lin ang="5400000" scaled="1"/>
              </a:gradFill>
              <a:ln w="9525">
                <a:solidFill>
                  <a:schemeClr val="tx1"/>
                </a:solidFill>
                <a:round/>
                <a:headEnd/>
                <a:tailEnd/>
              </a:ln>
            </p:spPr>
            <p:txBody>
              <a:bodyPr wrap="none" anchor="ctr"/>
              <a:lstStyle/>
              <a:p>
                <a:endParaRPr lang="en-US"/>
              </a:p>
            </p:txBody>
          </p:sp>
          <p:sp>
            <p:nvSpPr>
              <p:cNvPr id="8221" name="Text Box 20"/>
              <p:cNvSpPr txBox="1">
                <a:spLocks noChangeArrowheads="1"/>
              </p:cNvSpPr>
              <p:nvPr/>
            </p:nvSpPr>
            <p:spPr bwMode="auto">
              <a:xfrm>
                <a:off x="3652" y="2769"/>
                <a:ext cx="891" cy="698"/>
              </a:xfrm>
              <a:prstGeom prst="rect">
                <a:avLst/>
              </a:prstGeom>
              <a:gradFill rotWithShape="0">
                <a:gsLst>
                  <a:gs pos="0">
                    <a:srgbClr val="A8A877"/>
                  </a:gs>
                  <a:gs pos="50000">
                    <a:srgbClr val="FDFDB3"/>
                  </a:gs>
                  <a:gs pos="100000">
                    <a:srgbClr val="A8A877"/>
                  </a:gs>
                </a:gsLst>
                <a:lin ang="5400000" scaled="1"/>
              </a:gradFill>
              <a:ln w="9525">
                <a:noFill/>
                <a:miter lim="800000"/>
                <a:headEnd/>
                <a:tailEnd/>
              </a:ln>
            </p:spPr>
            <p:txBody>
              <a:bodyPr>
                <a:spAutoFit/>
              </a:bodyPr>
              <a:lstStyle/>
              <a:p>
                <a:pPr algn="ctr">
                  <a:spcBef>
                    <a:spcPct val="50000"/>
                  </a:spcBef>
                </a:pPr>
                <a:r>
                  <a:rPr lang="en-GB" sz="2200" b="1" dirty="0">
                    <a:solidFill>
                      <a:schemeClr val="accent2"/>
                    </a:solidFill>
                    <a:latin typeface="Comic Sans MS" pitchFamily="66" charset="0"/>
                  </a:rPr>
                  <a:t>Upper Quartile = 10 </a:t>
                </a:r>
              </a:p>
            </p:txBody>
          </p:sp>
          <p:sp>
            <p:nvSpPr>
              <p:cNvPr id="8222" name="Line 30"/>
              <p:cNvSpPr>
                <a:spLocks noChangeShapeType="1"/>
              </p:cNvSpPr>
              <p:nvPr/>
            </p:nvSpPr>
            <p:spPr bwMode="auto">
              <a:xfrm>
                <a:off x="4134" y="2502"/>
                <a:ext cx="0" cy="252"/>
              </a:xfrm>
              <a:prstGeom prst="line">
                <a:avLst/>
              </a:prstGeom>
              <a:noFill/>
              <a:ln w="38100">
                <a:solidFill>
                  <a:schemeClr val="tx1"/>
                </a:solidFill>
                <a:round/>
                <a:headEnd/>
                <a:tailEnd/>
              </a:ln>
            </p:spPr>
            <p:txBody>
              <a:bodyPr/>
              <a:lstStyle/>
              <a:p>
                <a:endParaRPr lang="en-US"/>
              </a:p>
            </p:txBody>
          </p:sp>
        </p:grpSp>
        <p:sp>
          <p:nvSpPr>
            <p:cNvPr id="8219" name="Text Box 21"/>
            <p:cNvSpPr txBox="1">
              <a:spLocks noChangeArrowheads="1"/>
            </p:cNvSpPr>
            <p:nvPr/>
          </p:nvSpPr>
          <p:spPr bwMode="auto">
            <a:xfrm>
              <a:off x="3920" y="1908"/>
              <a:ext cx="372" cy="250"/>
            </a:xfrm>
            <a:prstGeom prst="rect">
              <a:avLst/>
            </a:prstGeom>
            <a:gradFill rotWithShape="0">
              <a:gsLst>
                <a:gs pos="0">
                  <a:srgbClr val="A8A877"/>
                </a:gs>
                <a:gs pos="50000">
                  <a:srgbClr val="FDFDB3"/>
                </a:gs>
                <a:gs pos="100000">
                  <a:srgbClr val="A8A877"/>
                </a:gs>
              </a:gsLst>
              <a:lin ang="5400000" scaled="1"/>
            </a:gradFill>
            <a:ln w="9525">
              <a:noFill/>
              <a:miter lim="800000"/>
              <a:headEnd/>
              <a:tailEnd/>
            </a:ln>
          </p:spPr>
          <p:txBody>
            <a:bodyPr>
              <a:spAutoFit/>
            </a:bodyPr>
            <a:lstStyle/>
            <a:p>
              <a:pPr>
                <a:spcBef>
                  <a:spcPct val="50000"/>
                </a:spcBef>
              </a:pPr>
              <a:r>
                <a:rPr lang="en-GB" sz="2000" b="1">
                  <a:solidFill>
                    <a:schemeClr val="accent2"/>
                  </a:solidFill>
                  <a:latin typeface="Comic Sans MS" pitchFamily="66" charset="0"/>
                </a:rPr>
                <a:t>Q</a:t>
              </a:r>
              <a:r>
                <a:rPr lang="en-GB" sz="2000" b="1" baseline="-25000">
                  <a:solidFill>
                    <a:schemeClr val="accent2"/>
                  </a:solidFill>
                  <a:latin typeface="Comic Sans MS" pitchFamily="66" charset="0"/>
                </a:rPr>
                <a:t>3</a:t>
              </a:r>
              <a:endParaRPr lang="en-GB" sz="2000" b="1">
                <a:solidFill>
                  <a:schemeClr val="accent2"/>
                </a:solidFill>
                <a:latin typeface="Comic Sans MS" pitchFamily="66" charset="0"/>
              </a:endParaRPr>
            </a:p>
          </p:txBody>
        </p:sp>
      </p:grpSp>
      <p:grpSp>
        <p:nvGrpSpPr>
          <p:cNvPr id="4" name="Group 37"/>
          <p:cNvGrpSpPr>
            <a:grpSpLocks/>
          </p:cNvGrpSpPr>
          <p:nvPr/>
        </p:nvGrpSpPr>
        <p:grpSpPr bwMode="auto">
          <a:xfrm>
            <a:off x="3107026" y="3057526"/>
            <a:ext cx="1414463" cy="2505076"/>
            <a:chOff x="1200" y="1926"/>
            <a:chExt cx="891" cy="1578"/>
          </a:xfrm>
        </p:grpSpPr>
        <p:grpSp>
          <p:nvGrpSpPr>
            <p:cNvPr id="5" name="Group 34"/>
            <p:cNvGrpSpPr>
              <a:grpSpLocks/>
            </p:cNvGrpSpPr>
            <p:nvPr/>
          </p:nvGrpSpPr>
          <p:grpSpPr bwMode="auto">
            <a:xfrm>
              <a:off x="1200" y="2202"/>
              <a:ext cx="891" cy="1302"/>
              <a:chOff x="1200" y="2202"/>
              <a:chExt cx="891" cy="1302"/>
            </a:xfrm>
          </p:grpSpPr>
          <p:sp>
            <p:nvSpPr>
              <p:cNvPr id="8215" name="Oval 26"/>
              <p:cNvSpPr>
                <a:spLocks noChangeArrowheads="1"/>
              </p:cNvSpPr>
              <p:nvPr/>
            </p:nvSpPr>
            <p:spPr bwMode="auto">
              <a:xfrm>
                <a:off x="1458" y="2202"/>
                <a:ext cx="366" cy="306"/>
              </a:xfrm>
              <a:prstGeom prst="ellipse">
                <a:avLst/>
              </a:prstGeom>
              <a:gradFill rotWithShape="0">
                <a:gsLst>
                  <a:gs pos="0">
                    <a:srgbClr val="A8A877"/>
                  </a:gs>
                  <a:gs pos="50000">
                    <a:srgbClr val="FDFDB3"/>
                  </a:gs>
                  <a:gs pos="100000">
                    <a:srgbClr val="A8A877"/>
                  </a:gs>
                </a:gsLst>
                <a:lin ang="5400000" scaled="1"/>
              </a:gradFill>
              <a:ln w="9525">
                <a:solidFill>
                  <a:schemeClr val="tx1"/>
                </a:solidFill>
                <a:round/>
                <a:headEnd/>
                <a:tailEnd/>
              </a:ln>
            </p:spPr>
            <p:txBody>
              <a:bodyPr wrap="none" anchor="ctr"/>
              <a:lstStyle/>
              <a:p>
                <a:endParaRPr lang="en-US"/>
              </a:p>
            </p:txBody>
          </p:sp>
          <p:sp>
            <p:nvSpPr>
              <p:cNvPr id="8216" name="Text Box 15"/>
              <p:cNvSpPr txBox="1">
                <a:spLocks noChangeArrowheads="1"/>
              </p:cNvSpPr>
              <p:nvPr/>
            </p:nvSpPr>
            <p:spPr bwMode="auto">
              <a:xfrm>
                <a:off x="1200" y="2806"/>
                <a:ext cx="891" cy="698"/>
              </a:xfrm>
              <a:prstGeom prst="rect">
                <a:avLst/>
              </a:prstGeom>
              <a:gradFill rotWithShape="0">
                <a:gsLst>
                  <a:gs pos="0">
                    <a:srgbClr val="A8A877"/>
                  </a:gs>
                  <a:gs pos="50000">
                    <a:srgbClr val="FDFDB3"/>
                  </a:gs>
                  <a:gs pos="100000">
                    <a:srgbClr val="A8A877"/>
                  </a:gs>
                </a:gsLst>
                <a:lin ang="5400000" scaled="1"/>
              </a:gradFill>
              <a:ln w="9525">
                <a:noFill/>
                <a:miter lim="800000"/>
                <a:headEnd/>
                <a:tailEnd/>
              </a:ln>
            </p:spPr>
            <p:txBody>
              <a:bodyPr>
                <a:spAutoFit/>
              </a:bodyPr>
              <a:lstStyle/>
              <a:p>
                <a:pPr algn="ctr">
                  <a:spcBef>
                    <a:spcPct val="50000"/>
                  </a:spcBef>
                </a:pPr>
                <a:r>
                  <a:rPr lang="en-GB" sz="2200" b="1" dirty="0">
                    <a:solidFill>
                      <a:schemeClr val="accent2"/>
                    </a:solidFill>
                    <a:latin typeface="Comic Sans MS" pitchFamily="66" charset="0"/>
                  </a:rPr>
                  <a:t>Lower Quartile = 4 </a:t>
                </a:r>
              </a:p>
            </p:txBody>
          </p:sp>
          <p:sp>
            <p:nvSpPr>
              <p:cNvPr id="8217" name="Line 29"/>
              <p:cNvSpPr>
                <a:spLocks noChangeShapeType="1"/>
              </p:cNvSpPr>
              <p:nvPr/>
            </p:nvSpPr>
            <p:spPr bwMode="auto">
              <a:xfrm>
                <a:off x="1644" y="2490"/>
                <a:ext cx="0" cy="306"/>
              </a:xfrm>
              <a:prstGeom prst="line">
                <a:avLst/>
              </a:prstGeom>
              <a:noFill/>
              <a:ln w="38100">
                <a:solidFill>
                  <a:schemeClr val="tx1"/>
                </a:solidFill>
                <a:round/>
                <a:headEnd/>
                <a:tailEnd/>
              </a:ln>
            </p:spPr>
            <p:txBody>
              <a:bodyPr/>
              <a:lstStyle/>
              <a:p>
                <a:endParaRPr lang="en-US"/>
              </a:p>
            </p:txBody>
          </p:sp>
        </p:grpSp>
        <p:sp>
          <p:nvSpPr>
            <p:cNvPr id="8214" name="Text Box 16"/>
            <p:cNvSpPr txBox="1">
              <a:spLocks noChangeArrowheads="1"/>
            </p:cNvSpPr>
            <p:nvPr/>
          </p:nvSpPr>
          <p:spPr bwMode="auto">
            <a:xfrm>
              <a:off x="1440" y="1926"/>
              <a:ext cx="372" cy="250"/>
            </a:xfrm>
            <a:prstGeom prst="rect">
              <a:avLst/>
            </a:prstGeom>
            <a:gradFill rotWithShape="0">
              <a:gsLst>
                <a:gs pos="0">
                  <a:srgbClr val="A8A877"/>
                </a:gs>
                <a:gs pos="50000">
                  <a:srgbClr val="FDFDB3"/>
                </a:gs>
                <a:gs pos="100000">
                  <a:srgbClr val="A8A877"/>
                </a:gs>
              </a:gsLst>
              <a:lin ang="5400000" scaled="1"/>
            </a:gradFill>
            <a:ln w="9525">
              <a:noFill/>
              <a:miter lim="800000"/>
              <a:headEnd/>
              <a:tailEnd/>
            </a:ln>
          </p:spPr>
          <p:txBody>
            <a:bodyPr>
              <a:spAutoFit/>
            </a:bodyPr>
            <a:lstStyle/>
            <a:p>
              <a:pPr>
                <a:spcBef>
                  <a:spcPct val="50000"/>
                </a:spcBef>
              </a:pPr>
              <a:r>
                <a:rPr lang="en-GB" sz="2000" b="1" dirty="0">
                  <a:solidFill>
                    <a:schemeClr val="accent2"/>
                  </a:solidFill>
                  <a:latin typeface="Comic Sans MS" pitchFamily="66" charset="0"/>
                </a:rPr>
                <a:t>Q</a:t>
              </a:r>
              <a:r>
                <a:rPr lang="en-GB" sz="2000" b="1" baseline="-25000" dirty="0">
                  <a:solidFill>
                    <a:schemeClr val="accent2"/>
                  </a:solidFill>
                  <a:latin typeface="Comic Sans MS" pitchFamily="66" charset="0"/>
                </a:rPr>
                <a:t>1</a:t>
              </a:r>
              <a:endParaRPr lang="en-GB" sz="2000" b="1" dirty="0">
                <a:solidFill>
                  <a:schemeClr val="accent2"/>
                </a:solidFill>
                <a:latin typeface="Comic Sans MS" pitchFamily="66" charset="0"/>
              </a:endParaRPr>
            </a:p>
          </p:txBody>
        </p:sp>
      </p:grpSp>
      <p:grpSp>
        <p:nvGrpSpPr>
          <p:cNvPr id="6" name="Group 36"/>
          <p:cNvGrpSpPr>
            <a:grpSpLocks/>
          </p:cNvGrpSpPr>
          <p:nvPr/>
        </p:nvGrpSpPr>
        <p:grpSpPr bwMode="auto">
          <a:xfrm>
            <a:off x="5021017" y="3019426"/>
            <a:ext cx="1289050" cy="2506663"/>
            <a:chOff x="2445" y="1902"/>
            <a:chExt cx="812" cy="1579"/>
          </a:xfrm>
        </p:grpSpPr>
        <p:grpSp>
          <p:nvGrpSpPr>
            <p:cNvPr id="7" name="Group 31"/>
            <p:cNvGrpSpPr>
              <a:grpSpLocks/>
            </p:cNvGrpSpPr>
            <p:nvPr/>
          </p:nvGrpSpPr>
          <p:grpSpPr bwMode="auto">
            <a:xfrm>
              <a:off x="2445" y="2196"/>
              <a:ext cx="812" cy="1285"/>
              <a:chOff x="2445" y="2196"/>
              <a:chExt cx="812" cy="1285"/>
            </a:xfrm>
          </p:grpSpPr>
          <p:sp>
            <p:nvSpPr>
              <p:cNvPr id="8210" name="Oval 24"/>
              <p:cNvSpPr>
                <a:spLocks noChangeArrowheads="1"/>
              </p:cNvSpPr>
              <p:nvPr/>
            </p:nvSpPr>
            <p:spPr bwMode="auto">
              <a:xfrm>
                <a:off x="2652" y="2196"/>
                <a:ext cx="360" cy="300"/>
              </a:xfrm>
              <a:prstGeom prst="ellipse">
                <a:avLst/>
              </a:prstGeom>
              <a:gradFill rotWithShape="0">
                <a:gsLst>
                  <a:gs pos="0">
                    <a:srgbClr val="A8A877"/>
                  </a:gs>
                  <a:gs pos="50000">
                    <a:srgbClr val="FDFDB3"/>
                  </a:gs>
                  <a:gs pos="100000">
                    <a:srgbClr val="A8A877"/>
                  </a:gs>
                </a:gsLst>
                <a:lin ang="5400000" scaled="1"/>
              </a:gradFill>
              <a:ln w="9525">
                <a:solidFill>
                  <a:schemeClr val="tx1"/>
                </a:solidFill>
                <a:round/>
                <a:headEnd/>
                <a:tailEnd/>
              </a:ln>
            </p:spPr>
            <p:txBody>
              <a:bodyPr wrap="none" anchor="ctr"/>
              <a:lstStyle/>
              <a:p>
                <a:endParaRPr lang="en-US"/>
              </a:p>
            </p:txBody>
          </p:sp>
          <p:sp>
            <p:nvSpPr>
              <p:cNvPr id="8211" name="Line 7"/>
              <p:cNvSpPr>
                <a:spLocks noChangeShapeType="1"/>
              </p:cNvSpPr>
              <p:nvPr/>
            </p:nvSpPr>
            <p:spPr bwMode="auto">
              <a:xfrm>
                <a:off x="2834" y="2468"/>
                <a:ext cx="0" cy="522"/>
              </a:xfrm>
              <a:prstGeom prst="line">
                <a:avLst/>
              </a:prstGeom>
              <a:noFill/>
              <a:ln w="38100">
                <a:solidFill>
                  <a:schemeClr val="tx1"/>
                </a:solidFill>
                <a:round/>
                <a:headEnd/>
                <a:tailEnd/>
              </a:ln>
            </p:spPr>
            <p:txBody>
              <a:bodyPr/>
              <a:lstStyle/>
              <a:p>
                <a:endParaRPr lang="en-US"/>
              </a:p>
            </p:txBody>
          </p:sp>
          <p:sp>
            <p:nvSpPr>
              <p:cNvPr id="8212" name="Text Box 8"/>
              <p:cNvSpPr txBox="1">
                <a:spLocks noChangeArrowheads="1"/>
              </p:cNvSpPr>
              <p:nvPr/>
            </p:nvSpPr>
            <p:spPr bwMode="auto">
              <a:xfrm>
                <a:off x="2445" y="3001"/>
                <a:ext cx="812" cy="480"/>
              </a:xfrm>
              <a:prstGeom prst="rect">
                <a:avLst/>
              </a:prstGeom>
              <a:gradFill rotWithShape="0">
                <a:gsLst>
                  <a:gs pos="0">
                    <a:srgbClr val="A8A877"/>
                  </a:gs>
                  <a:gs pos="50000">
                    <a:srgbClr val="FDFDB3"/>
                  </a:gs>
                  <a:gs pos="100000">
                    <a:srgbClr val="A8A877"/>
                  </a:gs>
                </a:gsLst>
                <a:lin ang="5400000" scaled="1"/>
              </a:gradFill>
              <a:ln w="9525">
                <a:noFill/>
                <a:miter lim="800000"/>
                <a:headEnd/>
                <a:tailEnd/>
              </a:ln>
            </p:spPr>
            <p:txBody>
              <a:bodyPr>
                <a:spAutoFit/>
              </a:bodyPr>
              <a:lstStyle/>
              <a:p>
                <a:pPr algn="ctr">
                  <a:spcBef>
                    <a:spcPct val="50000"/>
                  </a:spcBef>
                </a:pPr>
                <a:r>
                  <a:rPr lang="en-GB" sz="2200" b="1">
                    <a:solidFill>
                      <a:schemeClr val="accent2"/>
                    </a:solidFill>
                    <a:latin typeface="Comic Sans MS" pitchFamily="66" charset="0"/>
                  </a:rPr>
                  <a:t>Median = 8</a:t>
                </a:r>
              </a:p>
            </p:txBody>
          </p:sp>
        </p:grpSp>
        <p:sp>
          <p:nvSpPr>
            <p:cNvPr id="8209" name="Text Box 35"/>
            <p:cNvSpPr txBox="1">
              <a:spLocks noChangeArrowheads="1"/>
            </p:cNvSpPr>
            <p:nvPr/>
          </p:nvSpPr>
          <p:spPr bwMode="auto">
            <a:xfrm>
              <a:off x="2622" y="1902"/>
              <a:ext cx="372" cy="250"/>
            </a:xfrm>
            <a:prstGeom prst="rect">
              <a:avLst/>
            </a:prstGeom>
            <a:gradFill rotWithShape="0">
              <a:gsLst>
                <a:gs pos="0">
                  <a:srgbClr val="A8A877"/>
                </a:gs>
                <a:gs pos="50000">
                  <a:srgbClr val="FDFDB3"/>
                </a:gs>
                <a:gs pos="100000">
                  <a:srgbClr val="A8A877"/>
                </a:gs>
              </a:gsLst>
              <a:lin ang="5400000" scaled="1"/>
            </a:gradFill>
            <a:ln w="9525">
              <a:noFill/>
              <a:miter lim="800000"/>
              <a:headEnd/>
              <a:tailEnd/>
            </a:ln>
          </p:spPr>
          <p:txBody>
            <a:bodyPr>
              <a:spAutoFit/>
            </a:bodyPr>
            <a:lstStyle/>
            <a:p>
              <a:pPr>
                <a:spcBef>
                  <a:spcPct val="50000"/>
                </a:spcBef>
              </a:pPr>
              <a:r>
                <a:rPr lang="en-GB" sz="2000" b="1">
                  <a:solidFill>
                    <a:schemeClr val="accent2"/>
                  </a:solidFill>
                  <a:latin typeface="Comic Sans MS" pitchFamily="66" charset="0"/>
                </a:rPr>
                <a:t>Q</a:t>
              </a:r>
              <a:r>
                <a:rPr lang="en-GB" sz="2000" b="1" baseline="-25000">
                  <a:solidFill>
                    <a:schemeClr val="accent2"/>
                  </a:solidFill>
                  <a:latin typeface="Comic Sans MS" pitchFamily="66" charset="0"/>
                </a:rPr>
                <a:t>2</a:t>
              </a:r>
              <a:endParaRPr lang="en-GB" sz="2000" b="1">
                <a:solidFill>
                  <a:schemeClr val="accent2"/>
                </a:solidFill>
                <a:latin typeface="Comic Sans MS" pitchFamily="66" charset="0"/>
              </a:endParaRPr>
            </a:p>
          </p:txBody>
        </p:sp>
      </p:grpSp>
      <p:sp>
        <p:nvSpPr>
          <p:cNvPr id="7172" name="Text Box 4"/>
          <p:cNvSpPr txBox="1">
            <a:spLocks noChangeArrowheads="1"/>
          </p:cNvSpPr>
          <p:nvPr/>
        </p:nvSpPr>
        <p:spPr bwMode="auto">
          <a:xfrm>
            <a:off x="2647950" y="3505200"/>
            <a:ext cx="7429500" cy="369332"/>
          </a:xfrm>
          <a:prstGeom prst="rect">
            <a:avLst/>
          </a:prstGeom>
          <a:noFill/>
          <a:ln w="9525">
            <a:noFill/>
            <a:miter lim="800000"/>
            <a:headEnd/>
            <a:tailEnd/>
          </a:ln>
        </p:spPr>
        <p:txBody>
          <a:bodyPr>
            <a:spAutoFit/>
          </a:bodyPr>
          <a:lstStyle/>
          <a:p>
            <a:pPr>
              <a:spcBef>
                <a:spcPct val="50000"/>
              </a:spcBef>
            </a:pPr>
            <a:r>
              <a:rPr lang="en-GB" dirty="0">
                <a:latin typeface="Comic Sans MS" pitchFamily="66" charset="0"/>
              </a:rPr>
              <a:t>3,    4,    4,    6,    8,    8,    8,    9,     10,    10,    15, </a:t>
            </a:r>
          </a:p>
        </p:txBody>
      </p:sp>
      <p:sp>
        <p:nvSpPr>
          <p:cNvPr id="7170" name="Text Box 2"/>
          <p:cNvSpPr txBox="1">
            <a:spLocks noChangeArrowheads="1"/>
          </p:cNvSpPr>
          <p:nvPr/>
        </p:nvSpPr>
        <p:spPr bwMode="auto">
          <a:xfrm>
            <a:off x="2171700" y="571500"/>
            <a:ext cx="8096250" cy="369332"/>
          </a:xfrm>
          <a:prstGeom prst="rect">
            <a:avLst/>
          </a:prstGeom>
          <a:solidFill>
            <a:schemeClr val="accent2"/>
          </a:solidFill>
          <a:ln w="9525">
            <a:noFill/>
            <a:miter lim="800000"/>
            <a:headEnd/>
            <a:tailEnd/>
          </a:ln>
        </p:spPr>
        <p:txBody>
          <a:bodyPr>
            <a:spAutoFit/>
          </a:bodyPr>
          <a:lstStyle/>
          <a:p>
            <a:pPr algn="ctr">
              <a:spcBef>
                <a:spcPct val="50000"/>
              </a:spcBef>
            </a:pPr>
            <a:r>
              <a:rPr lang="en-GB" dirty="0">
                <a:solidFill>
                  <a:srgbClr val="FFFF99"/>
                </a:solidFill>
                <a:latin typeface="Comic Sans MS" pitchFamily="66" charset="0"/>
              </a:rPr>
              <a:t>Finding the median, quartiles and inter-quartile range. </a:t>
            </a:r>
          </a:p>
        </p:txBody>
      </p:sp>
      <p:sp>
        <p:nvSpPr>
          <p:cNvPr id="7171" name="Text Box 3"/>
          <p:cNvSpPr txBox="1">
            <a:spLocks noChangeArrowheads="1"/>
          </p:cNvSpPr>
          <p:nvPr/>
        </p:nvSpPr>
        <p:spPr bwMode="auto">
          <a:xfrm>
            <a:off x="2305050" y="1962150"/>
            <a:ext cx="8001000" cy="369332"/>
          </a:xfrm>
          <a:prstGeom prst="rect">
            <a:avLst/>
          </a:prstGeom>
          <a:noFill/>
          <a:ln w="9525">
            <a:noFill/>
            <a:miter lim="800000"/>
            <a:headEnd/>
            <a:tailEnd/>
          </a:ln>
        </p:spPr>
        <p:txBody>
          <a:bodyPr>
            <a:spAutoFit/>
          </a:bodyPr>
          <a:lstStyle/>
          <a:p>
            <a:pPr>
              <a:spcBef>
                <a:spcPct val="50000"/>
              </a:spcBef>
            </a:pPr>
            <a:r>
              <a:rPr lang="en-GB" dirty="0">
                <a:latin typeface="Comic Sans MS" pitchFamily="66" charset="0"/>
              </a:rPr>
              <a:t>      6,    3,    9,    8,    4,    10,    8,     4,    15,    8,    10</a:t>
            </a:r>
          </a:p>
        </p:txBody>
      </p:sp>
      <p:sp>
        <p:nvSpPr>
          <p:cNvPr id="7173" name="Text Box 5"/>
          <p:cNvSpPr txBox="1">
            <a:spLocks noChangeArrowheads="1"/>
          </p:cNvSpPr>
          <p:nvPr/>
        </p:nvSpPr>
        <p:spPr bwMode="auto">
          <a:xfrm>
            <a:off x="4800600" y="2495550"/>
            <a:ext cx="2819400" cy="369332"/>
          </a:xfrm>
          <a:prstGeom prst="rect">
            <a:avLst/>
          </a:prstGeom>
          <a:gradFill rotWithShape="0">
            <a:gsLst>
              <a:gs pos="0">
                <a:srgbClr val="75A4A7"/>
              </a:gs>
              <a:gs pos="50000">
                <a:srgbClr val="B0F7FC"/>
              </a:gs>
              <a:gs pos="100000">
                <a:srgbClr val="75A4A7"/>
              </a:gs>
            </a:gsLst>
            <a:lin ang="5400000" scaled="1"/>
          </a:gradFill>
          <a:ln w="9525">
            <a:noFill/>
            <a:miter lim="800000"/>
            <a:headEnd/>
            <a:tailEnd/>
          </a:ln>
        </p:spPr>
        <p:txBody>
          <a:bodyPr>
            <a:spAutoFit/>
          </a:bodyPr>
          <a:lstStyle/>
          <a:p>
            <a:pPr algn="ctr">
              <a:spcBef>
                <a:spcPct val="50000"/>
              </a:spcBef>
            </a:pPr>
            <a:r>
              <a:rPr lang="en-GB" b="1" dirty="0">
                <a:latin typeface="Comic Sans MS" pitchFamily="66" charset="0"/>
              </a:rPr>
              <a:t>Order the data</a:t>
            </a:r>
          </a:p>
        </p:txBody>
      </p:sp>
      <p:sp>
        <p:nvSpPr>
          <p:cNvPr id="7177" name="Line 9"/>
          <p:cNvSpPr>
            <a:spLocks noChangeShapeType="1"/>
          </p:cNvSpPr>
          <p:nvPr/>
        </p:nvSpPr>
        <p:spPr bwMode="auto">
          <a:xfrm>
            <a:off x="4170364" y="4257675"/>
            <a:ext cx="3889375" cy="6350"/>
          </a:xfrm>
          <a:prstGeom prst="line">
            <a:avLst/>
          </a:prstGeom>
          <a:noFill/>
          <a:ln w="57150">
            <a:solidFill>
              <a:srgbClr val="FF5050"/>
            </a:solidFill>
            <a:round/>
            <a:headEnd type="triangle" w="med" len="med"/>
            <a:tailEnd type="triangle" w="med" len="med"/>
          </a:ln>
        </p:spPr>
        <p:txBody>
          <a:bodyPr/>
          <a:lstStyle/>
          <a:p>
            <a:endParaRPr lang="en-US"/>
          </a:p>
        </p:txBody>
      </p:sp>
      <p:sp>
        <p:nvSpPr>
          <p:cNvPr id="7178" name="Text Box 10"/>
          <p:cNvSpPr txBox="1">
            <a:spLocks noChangeArrowheads="1"/>
          </p:cNvSpPr>
          <p:nvPr/>
        </p:nvSpPr>
        <p:spPr bwMode="auto">
          <a:xfrm>
            <a:off x="3327401" y="5843589"/>
            <a:ext cx="5662613" cy="427037"/>
          </a:xfrm>
          <a:prstGeom prst="rect">
            <a:avLst/>
          </a:prstGeom>
          <a:gradFill rotWithShape="0">
            <a:gsLst>
              <a:gs pos="0">
                <a:srgbClr val="A8A877"/>
              </a:gs>
              <a:gs pos="50000">
                <a:srgbClr val="FDFDB3"/>
              </a:gs>
              <a:gs pos="100000">
                <a:srgbClr val="A8A877"/>
              </a:gs>
            </a:gsLst>
            <a:lin ang="5400000" scaled="1"/>
          </a:gradFill>
          <a:ln w="9525">
            <a:noFill/>
            <a:miter lim="800000"/>
            <a:headEnd/>
            <a:tailEnd/>
          </a:ln>
        </p:spPr>
        <p:txBody>
          <a:bodyPr>
            <a:spAutoFit/>
          </a:bodyPr>
          <a:lstStyle/>
          <a:p>
            <a:pPr algn="ctr">
              <a:spcBef>
                <a:spcPct val="50000"/>
              </a:spcBef>
            </a:pPr>
            <a:r>
              <a:rPr lang="en-GB" sz="2200" b="1" dirty="0">
                <a:solidFill>
                  <a:schemeClr val="accent2"/>
                </a:solidFill>
                <a:latin typeface="Comic Sans MS" pitchFamily="66" charset="0"/>
              </a:rPr>
              <a:t>Inter-Quartile Range = 10 - 4 = </a:t>
            </a:r>
            <a:r>
              <a:rPr lang="en-GB" sz="2200" b="1" dirty="0">
                <a:solidFill>
                  <a:srgbClr val="FF5050"/>
                </a:solidFill>
                <a:latin typeface="Comic Sans MS" pitchFamily="66" charset="0"/>
              </a:rPr>
              <a:t>6 </a:t>
            </a:r>
          </a:p>
        </p:txBody>
      </p:sp>
      <p:sp>
        <p:nvSpPr>
          <p:cNvPr id="7179" name="Text Box 11"/>
          <p:cNvSpPr txBox="1">
            <a:spLocks noChangeArrowheads="1"/>
          </p:cNvSpPr>
          <p:nvPr/>
        </p:nvSpPr>
        <p:spPr bwMode="auto">
          <a:xfrm>
            <a:off x="2133600" y="1447800"/>
            <a:ext cx="8248650" cy="427038"/>
          </a:xfrm>
          <a:prstGeom prst="rect">
            <a:avLst/>
          </a:prstGeom>
          <a:noFill/>
          <a:ln w="9525">
            <a:noFill/>
            <a:miter lim="800000"/>
            <a:headEnd/>
            <a:tailEnd/>
          </a:ln>
        </p:spPr>
        <p:txBody>
          <a:bodyPr>
            <a:spAutoFit/>
          </a:bodyPr>
          <a:lstStyle/>
          <a:p>
            <a:pPr>
              <a:spcBef>
                <a:spcPct val="50000"/>
              </a:spcBef>
            </a:pPr>
            <a:r>
              <a:rPr lang="en-GB" sz="2200" dirty="0">
                <a:solidFill>
                  <a:schemeClr val="accent2"/>
                </a:solidFill>
                <a:latin typeface="Comic Sans MS" pitchFamily="66" charset="0"/>
              </a:rPr>
              <a:t>Example </a:t>
            </a:r>
            <a:r>
              <a:rPr lang="en-GB" sz="2200" dirty="0">
                <a:latin typeface="Comic Sans MS" pitchFamily="66" charset="0"/>
              </a:rPr>
              <a:t>:  Find the median and quartiles for the data below.</a:t>
            </a:r>
          </a:p>
        </p:txBody>
      </p:sp>
      <p:sp>
        <p:nvSpPr>
          <p:cNvPr id="8204" name="Rectangle 39"/>
          <p:cNvSpPr>
            <a:spLocks noChangeArrowheads="1"/>
          </p:cNvSpPr>
          <p:nvPr/>
        </p:nvSpPr>
        <p:spPr bwMode="auto">
          <a:xfrm>
            <a:off x="1524000" y="0"/>
            <a:ext cx="9144000" cy="190500"/>
          </a:xfrm>
          <a:prstGeom prst="rect">
            <a:avLst/>
          </a:prstGeom>
          <a:gradFill rotWithShape="1">
            <a:gsLst>
              <a:gs pos="0">
                <a:srgbClr val="988B7B"/>
              </a:gs>
              <a:gs pos="50000">
                <a:srgbClr val="E5D1B9"/>
              </a:gs>
              <a:gs pos="100000">
                <a:srgbClr val="988B7B"/>
              </a:gs>
            </a:gsLst>
            <a:lin ang="5400000" scaled="1"/>
          </a:gradFill>
          <a:ln w="9525">
            <a:solidFill>
              <a:schemeClr val="tx1"/>
            </a:solidFill>
            <a:miter lim="800000"/>
            <a:headEnd/>
            <a:tailEnd/>
          </a:ln>
        </p:spPr>
        <p:txBody>
          <a:bodyPr wrap="none" anchor="ctr"/>
          <a:lstStyle/>
          <a:p>
            <a:endParaRPr lang="en-US"/>
          </a:p>
        </p:txBody>
      </p:sp>
      <p:sp>
        <p:nvSpPr>
          <p:cNvPr id="8205" name="Rectangle 40"/>
          <p:cNvSpPr>
            <a:spLocks noChangeArrowheads="1"/>
          </p:cNvSpPr>
          <p:nvPr/>
        </p:nvSpPr>
        <p:spPr bwMode="auto">
          <a:xfrm>
            <a:off x="1524000" y="6667500"/>
            <a:ext cx="9144000" cy="190500"/>
          </a:xfrm>
          <a:prstGeom prst="rect">
            <a:avLst/>
          </a:prstGeom>
          <a:gradFill rotWithShape="1">
            <a:gsLst>
              <a:gs pos="0">
                <a:srgbClr val="988B7B"/>
              </a:gs>
              <a:gs pos="50000">
                <a:srgbClr val="E5D1B9"/>
              </a:gs>
              <a:gs pos="100000">
                <a:srgbClr val="988B7B"/>
              </a:gs>
            </a:gsLst>
            <a:lin ang="5400000" scaled="1"/>
          </a:gradFill>
          <a:ln w="9525">
            <a:solidFill>
              <a:schemeClr val="tx1"/>
            </a:solidFill>
            <a:miter lim="800000"/>
            <a:headEnd/>
            <a:tailEnd/>
          </a:ln>
        </p:spPr>
        <p:txBody>
          <a:bodyPr wrap="none" anchor="ctr"/>
          <a:lstStyle/>
          <a:p>
            <a:endParaRPr lang="en-US"/>
          </a:p>
        </p:txBody>
      </p:sp>
      <p:sp>
        <p:nvSpPr>
          <p:cNvPr id="8206" name="Rectangle 41"/>
          <p:cNvSpPr>
            <a:spLocks noChangeArrowheads="1"/>
          </p:cNvSpPr>
          <p:nvPr/>
        </p:nvSpPr>
        <p:spPr bwMode="auto">
          <a:xfrm>
            <a:off x="1524000" y="0"/>
            <a:ext cx="228600" cy="6858000"/>
          </a:xfrm>
          <a:prstGeom prst="rect">
            <a:avLst/>
          </a:prstGeom>
          <a:gradFill rotWithShape="1">
            <a:gsLst>
              <a:gs pos="0">
                <a:srgbClr val="988B7B"/>
              </a:gs>
              <a:gs pos="50000">
                <a:srgbClr val="E5D1B9"/>
              </a:gs>
              <a:gs pos="100000">
                <a:srgbClr val="988B7B"/>
              </a:gs>
            </a:gsLst>
            <a:lin ang="0" scaled="1"/>
          </a:gradFill>
          <a:ln w="9525">
            <a:solidFill>
              <a:schemeClr val="tx1"/>
            </a:solidFill>
            <a:miter lim="800000"/>
            <a:headEnd/>
            <a:tailEnd/>
          </a:ln>
        </p:spPr>
        <p:txBody>
          <a:bodyPr wrap="none" anchor="ctr"/>
          <a:lstStyle/>
          <a:p>
            <a:endParaRPr lang="en-US"/>
          </a:p>
        </p:txBody>
      </p:sp>
      <p:sp>
        <p:nvSpPr>
          <p:cNvPr id="8207" name="Rectangle 42"/>
          <p:cNvSpPr>
            <a:spLocks noChangeArrowheads="1"/>
          </p:cNvSpPr>
          <p:nvPr/>
        </p:nvSpPr>
        <p:spPr bwMode="auto">
          <a:xfrm>
            <a:off x="10439400" y="0"/>
            <a:ext cx="228600" cy="6858000"/>
          </a:xfrm>
          <a:prstGeom prst="rect">
            <a:avLst/>
          </a:prstGeom>
          <a:gradFill rotWithShape="1">
            <a:gsLst>
              <a:gs pos="0">
                <a:srgbClr val="988B7B"/>
              </a:gs>
              <a:gs pos="50000">
                <a:srgbClr val="E5D1B9"/>
              </a:gs>
              <a:gs pos="100000">
                <a:srgbClr val="988B7B"/>
              </a:gs>
            </a:gsLst>
            <a:lin ang="0" scaled="1"/>
          </a:gradFill>
          <a:ln w="9525">
            <a:solidFill>
              <a:schemeClr val="tx1"/>
            </a:solidFill>
            <a:miter lim="800000"/>
            <a:headEnd/>
            <a:tailEnd/>
          </a:ln>
        </p:spPr>
        <p:txBody>
          <a:bodyPr wrap="none" anchor="ctr"/>
          <a:lstStyle/>
          <a:p>
            <a:endParaRPr lang="en-US"/>
          </a:p>
        </p:txBody>
      </p:sp>
      <p:sp>
        <p:nvSpPr>
          <p:cNvPr id="8" name="Date Placeholder 7"/>
          <p:cNvSpPr>
            <a:spLocks noGrp="1"/>
          </p:cNvSpPr>
          <p:nvPr>
            <p:ph type="dt" sz="half" idx="10"/>
          </p:nvPr>
        </p:nvSpPr>
        <p:spPr/>
        <p:txBody>
          <a:bodyPr/>
          <a:lstStyle/>
          <a:p>
            <a:fld id="{A6C83C17-1919-4D84-87A6-70C4DE407E0C}" type="datetime4">
              <a:rPr lang="en-US" smtClean="0"/>
              <a:t>February 25, 2022</a:t>
            </a:fld>
            <a:endParaRPr lang="en-IN"/>
          </a:p>
        </p:txBody>
      </p:sp>
      <p:sp>
        <p:nvSpPr>
          <p:cNvPr id="9" name="Slide Number Placeholder 8"/>
          <p:cNvSpPr>
            <a:spLocks noGrp="1"/>
          </p:cNvSpPr>
          <p:nvPr>
            <p:ph type="sldNum" sz="quarter" idx="12"/>
          </p:nvPr>
        </p:nvSpPr>
        <p:spPr/>
        <p:txBody>
          <a:bodyPr/>
          <a:lstStyle/>
          <a:p>
            <a:fld id="{675EDB7F-48D0-4D1B-B252-2E4EBFB64C6A}" type="slidenum">
              <a:rPr lang="en-IN" smtClean="0"/>
              <a:t>45</a:t>
            </a:fld>
            <a:endParaRPr lang="en-IN"/>
          </a:p>
        </p:txBody>
      </p:sp>
    </p:spTree>
    <p:extLst>
      <p:ext uri="{BB962C8B-B14F-4D97-AF65-F5344CB8AC3E}">
        <p14:creationId xmlns:p14="http://schemas.microsoft.com/office/powerpoint/2010/main" val="2388976697"/>
      </p:ext>
    </p:extLst>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3"/>
          <p:cNvGrpSpPr>
            <a:grpSpLocks/>
          </p:cNvGrpSpPr>
          <p:nvPr/>
        </p:nvGrpSpPr>
        <p:grpSpPr bwMode="auto">
          <a:xfrm>
            <a:off x="1981200" y="1752601"/>
            <a:ext cx="8267700" cy="1046163"/>
            <a:chOff x="312" y="2184"/>
            <a:chExt cx="5208" cy="659"/>
          </a:xfrm>
        </p:grpSpPr>
        <p:sp>
          <p:nvSpPr>
            <p:cNvPr id="9224" name="Text Box 3" descr="Parchment"/>
            <p:cNvSpPr txBox="1">
              <a:spLocks noChangeArrowheads="1"/>
            </p:cNvSpPr>
            <p:nvPr/>
          </p:nvSpPr>
          <p:spPr bwMode="auto">
            <a:xfrm>
              <a:off x="312" y="2184"/>
              <a:ext cx="5208" cy="659"/>
            </a:xfrm>
            <a:prstGeom prst="rect">
              <a:avLst/>
            </a:prstGeom>
            <a:blipFill dpi="0" rotWithShape="0">
              <a:blip r:embed="rId2"/>
              <a:srcRect/>
              <a:tile tx="0" ty="0" sx="100000" sy="100000" flip="none" algn="tl"/>
            </a:blipFill>
            <a:ln w="76200" cmpd="tri">
              <a:solidFill>
                <a:schemeClr val="accent2"/>
              </a:solidFill>
              <a:miter lim="800000"/>
              <a:headEnd/>
              <a:tailEnd/>
            </a:ln>
          </p:spPr>
          <p:txBody>
            <a:bodyPr>
              <a:spAutoFit/>
            </a:bodyPr>
            <a:lstStyle/>
            <a:p>
              <a:pPr algn="ctr">
                <a:spcBef>
                  <a:spcPct val="50000"/>
                </a:spcBef>
              </a:pPr>
              <a:endParaRPr lang="en-GB" sz="800" dirty="0">
                <a:latin typeface="Comic Sans MS" pitchFamily="66" charset="0"/>
              </a:endParaRPr>
            </a:p>
            <a:p>
              <a:pPr algn="ctr">
                <a:spcBef>
                  <a:spcPct val="50000"/>
                </a:spcBef>
              </a:pPr>
              <a:r>
                <a:rPr lang="en-GB" dirty="0">
                  <a:latin typeface="Comic Sans MS" pitchFamily="66" charset="0"/>
                </a:rPr>
                <a:t>2,   5,   6,   6,   7,   8,   8,   8,   9,   9,   10,   15</a:t>
              </a:r>
            </a:p>
            <a:p>
              <a:pPr algn="ctr">
                <a:spcBef>
                  <a:spcPct val="50000"/>
                </a:spcBef>
              </a:pPr>
              <a:r>
                <a:rPr lang="en-GB" dirty="0">
                  <a:solidFill>
                    <a:schemeClr val="accent2"/>
                  </a:solidFill>
                  <a:latin typeface="Comic Sans MS" pitchFamily="66" charset="0"/>
                </a:rPr>
                <a:t>Median</a:t>
              </a:r>
              <a:r>
                <a:rPr lang="en-GB" dirty="0">
                  <a:latin typeface="Comic Sans MS" pitchFamily="66" charset="0"/>
                </a:rPr>
                <a:t> = </a:t>
              </a:r>
              <a:r>
                <a:rPr lang="en-GB" dirty="0">
                  <a:solidFill>
                    <a:srgbClr val="FF5050"/>
                  </a:solidFill>
                  <a:latin typeface="Comic Sans MS" pitchFamily="66" charset="0"/>
                </a:rPr>
                <a:t>8</a:t>
              </a:r>
              <a:r>
                <a:rPr lang="en-GB" dirty="0">
                  <a:latin typeface="Comic Sans MS" pitchFamily="66" charset="0"/>
                </a:rPr>
                <a:t> </a:t>
              </a:r>
              <a:r>
                <a:rPr lang="en-GB" dirty="0">
                  <a:solidFill>
                    <a:srgbClr val="FF5050"/>
                  </a:solidFill>
                  <a:latin typeface="Comic Sans MS" pitchFamily="66" charset="0"/>
                </a:rPr>
                <a:t>hours </a:t>
              </a:r>
              <a:r>
                <a:rPr lang="en-GB" dirty="0">
                  <a:latin typeface="Comic Sans MS" pitchFamily="66" charset="0"/>
                </a:rPr>
                <a:t>and the </a:t>
              </a:r>
              <a:r>
                <a:rPr lang="en-GB" dirty="0">
                  <a:solidFill>
                    <a:schemeClr val="accent2"/>
                  </a:solidFill>
                  <a:latin typeface="Comic Sans MS" pitchFamily="66" charset="0"/>
                </a:rPr>
                <a:t>inter-quartile range</a:t>
              </a:r>
              <a:r>
                <a:rPr lang="en-GB" dirty="0">
                  <a:latin typeface="Comic Sans MS" pitchFamily="66" charset="0"/>
                </a:rPr>
                <a:t> = 9 – 6 = </a:t>
              </a:r>
              <a:r>
                <a:rPr lang="en-GB" dirty="0">
                  <a:solidFill>
                    <a:srgbClr val="FF5050"/>
                  </a:solidFill>
                  <a:latin typeface="Comic Sans MS" pitchFamily="66" charset="0"/>
                </a:rPr>
                <a:t>3 hours</a:t>
              </a:r>
              <a:r>
                <a:rPr lang="en-GB" dirty="0">
                  <a:latin typeface="Comic Sans MS" pitchFamily="66" charset="0"/>
                </a:rPr>
                <a:t>.</a:t>
              </a:r>
            </a:p>
          </p:txBody>
        </p:sp>
        <p:sp>
          <p:nvSpPr>
            <p:cNvPr id="9225" name="Oval 4"/>
            <p:cNvSpPr>
              <a:spLocks noChangeArrowheads="1"/>
            </p:cNvSpPr>
            <p:nvPr/>
          </p:nvSpPr>
          <p:spPr bwMode="auto">
            <a:xfrm>
              <a:off x="2568" y="2388"/>
              <a:ext cx="528" cy="240"/>
            </a:xfrm>
            <a:prstGeom prst="ellipse">
              <a:avLst/>
            </a:prstGeom>
            <a:noFill/>
            <a:ln w="9525">
              <a:solidFill>
                <a:schemeClr val="accent2"/>
              </a:solidFill>
              <a:round/>
              <a:headEnd/>
              <a:tailEnd/>
            </a:ln>
          </p:spPr>
          <p:txBody>
            <a:bodyPr wrap="none" anchor="ctr"/>
            <a:lstStyle/>
            <a:p>
              <a:endParaRPr lang="en-US"/>
            </a:p>
          </p:txBody>
        </p:sp>
        <p:sp>
          <p:nvSpPr>
            <p:cNvPr id="9226" name="Rectangle 5"/>
            <p:cNvSpPr>
              <a:spLocks noChangeArrowheads="1"/>
            </p:cNvSpPr>
            <p:nvPr/>
          </p:nvSpPr>
          <p:spPr bwMode="auto">
            <a:xfrm>
              <a:off x="2097" y="2355"/>
              <a:ext cx="1530" cy="297"/>
            </a:xfrm>
            <a:prstGeom prst="rect">
              <a:avLst/>
            </a:prstGeom>
            <a:noFill/>
            <a:ln w="9525">
              <a:solidFill>
                <a:schemeClr val="tx1"/>
              </a:solidFill>
              <a:miter lim="800000"/>
              <a:headEnd/>
              <a:tailEnd/>
            </a:ln>
          </p:spPr>
          <p:txBody>
            <a:bodyPr wrap="none" anchor="ctr"/>
            <a:lstStyle/>
            <a:p>
              <a:endParaRPr lang="en-US"/>
            </a:p>
          </p:txBody>
        </p:sp>
      </p:grpSp>
      <p:sp>
        <p:nvSpPr>
          <p:cNvPr id="9220" name="Rectangle 14"/>
          <p:cNvSpPr>
            <a:spLocks noChangeArrowheads="1"/>
          </p:cNvSpPr>
          <p:nvPr/>
        </p:nvSpPr>
        <p:spPr bwMode="auto">
          <a:xfrm>
            <a:off x="1524000" y="0"/>
            <a:ext cx="9144000" cy="190500"/>
          </a:xfrm>
          <a:prstGeom prst="rect">
            <a:avLst/>
          </a:prstGeom>
          <a:gradFill rotWithShape="1">
            <a:gsLst>
              <a:gs pos="0">
                <a:srgbClr val="988B7B"/>
              </a:gs>
              <a:gs pos="50000">
                <a:srgbClr val="E5D1B9"/>
              </a:gs>
              <a:gs pos="100000">
                <a:srgbClr val="988B7B"/>
              </a:gs>
            </a:gsLst>
            <a:lin ang="5400000" scaled="1"/>
          </a:gradFill>
          <a:ln w="9525">
            <a:solidFill>
              <a:schemeClr val="tx1"/>
            </a:solidFill>
            <a:miter lim="800000"/>
            <a:headEnd/>
            <a:tailEnd/>
          </a:ln>
        </p:spPr>
        <p:txBody>
          <a:bodyPr wrap="none" anchor="ctr"/>
          <a:lstStyle/>
          <a:p>
            <a:endParaRPr lang="en-US"/>
          </a:p>
        </p:txBody>
      </p:sp>
      <p:sp>
        <p:nvSpPr>
          <p:cNvPr id="9221" name="Rectangle 15"/>
          <p:cNvSpPr>
            <a:spLocks noChangeArrowheads="1"/>
          </p:cNvSpPr>
          <p:nvPr/>
        </p:nvSpPr>
        <p:spPr bwMode="auto">
          <a:xfrm>
            <a:off x="1524000" y="6667500"/>
            <a:ext cx="9144000" cy="190500"/>
          </a:xfrm>
          <a:prstGeom prst="rect">
            <a:avLst/>
          </a:prstGeom>
          <a:gradFill rotWithShape="1">
            <a:gsLst>
              <a:gs pos="0">
                <a:srgbClr val="988B7B"/>
              </a:gs>
              <a:gs pos="50000">
                <a:srgbClr val="E5D1B9"/>
              </a:gs>
              <a:gs pos="100000">
                <a:srgbClr val="988B7B"/>
              </a:gs>
            </a:gsLst>
            <a:lin ang="5400000" scaled="1"/>
          </a:gradFill>
          <a:ln w="9525">
            <a:solidFill>
              <a:schemeClr val="tx1"/>
            </a:solidFill>
            <a:miter lim="800000"/>
            <a:headEnd/>
            <a:tailEnd/>
          </a:ln>
        </p:spPr>
        <p:txBody>
          <a:bodyPr wrap="none" anchor="ctr"/>
          <a:lstStyle/>
          <a:p>
            <a:endParaRPr lang="en-US"/>
          </a:p>
        </p:txBody>
      </p:sp>
      <p:sp>
        <p:nvSpPr>
          <p:cNvPr id="9222" name="Rectangle 16"/>
          <p:cNvSpPr>
            <a:spLocks noChangeArrowheads="1"/>
          </p:cNvSpPr>
          <p:nvPr/>
        </p:nvSpPr>
        <p:spPr bwMode="auto">
          <a:xfrm>
            <a:off x="1524000" y="0"/>
            <a:ext cx="228600" cy="6858000"/>
          </a:xfrm>
          <a:prstGeom prst="rect">
            <a:avLst/>
          </a:prstGeom>
          <a:gradFill rotWithShape="1">
            <a:gsLst>
              <a:gs pos="0">
                <a:srgbClr val="988B7B"/>
              </a:gs>
              <a:gs pos="50000">
                <a:srgbClr val="E5D1B9"/>
              </a:gs>
              <a:gs pos="100000">
                <a:srgbClr val="988B7B"/>
              </a:gs>
            </a:gsLst>
            <a:lin ang="0" scaled="1"/>
          </a:gradFill>
          <a:ln w="9525">
            <a:solidFill>
              <a:schemeClr val="tx1"/>
            </a:solidFill>
            <a:miter lim="800000"/>
            <a:headEnd/>
            <a:tailEnd/>
          </a:ln>
        </p:spPr>
        <p:txBody>
          <a:bodyPr wrap="none" anchor="ctr"/>
          <a:lstStyle/>
          <a:p>
            <a:endParaRPr lang="en-US"/>
          </a:p>
        </p:txBody>
      </p:sp>
      <p:sp>
        <p:nvSpPr>
          <p:cNvPr id="9223" name="Rectangle 17"/>
          <p:cNvSpPr>
            <a:spLocks noChangeArrowheads="1"/>
          </p:cNvSpPr>
          <p:nvPr/>
        </p:nvSpPr>
        <p:spPr bwMode="auto">
          <a:xfrm>
            <a:off x="10439400" y="0"/>
            <a:ext cx="228600" cy="6858000"/>
          </a:xfrm>
          <a:prstGeom prst="rect">
            <a:avLst/>
          </a:prstGeom>
          <a:gradFill rotWithShape="1">
            <a:gsLst>
              <a:gs pos="0">
                <a:srgbClr val="988B7B"/>
              </a:gs>
              <a:gs pos="50000">
                <a:srgbClr val="E5D1B9"/>
              </a:gs>
              <a:gs pos="100000">
                <a:srgbClr val="988B7B"/>
              </a:gs>
            </a:gsLst>
            <a:lin ang="0" scaled="1"/>
          </a:gradFill>
          <a:ln w="9525">
            <a:solidFill>
              <a:schemeClr val="tx1"/>
            </a:solidFill>
            <a:miter lim="800000"/>
            <a:headEnd/>
            <a:tailEnd/>
          </a:ln>
        </p:spPr>
        <p:txBody>
          <a:bodyPr wrap="none" anchor="ctr"/>
          <a:lstStyle/>
          <a:p>
            <a:endParaRPr lang="en-US"/>
          </a:p>
        </p:txBody>
      </p:sp>
      <p:sp>
        <p:nvSpPr>
          <p:cNvPr id="27" name="Text Box 3" descr="Parchment"/>
          <p:cNvSpPr txBox="1">
            <a:spLocks noChangeArrowheads="1"/>
          </p:cNvSpPr>
          <p:nvPr/>
        </p:nvSpPr>
        <p:spPr bwMode="auto">
          <a:xfrm>
            <a:off x="1981200" y="3352800"/>
            <a:ext cx="8267700" cy="784830"/>
          </a:xfrm>
          <a:prstGeom prst="rect">
            <a:avLst/>
          </a:prstGeom>
          <a:blipFill dpi="0" rotWithShape="0">
            <a:blip r:embed="rId2"/>
            <a:srcRect/>
            <a:tile tx="0" ty="0" sx="100000" sy="100000" flip="none" algn="tl"/>
          </a:blipFill>
          <a:ln w="76200" cmpd="tri">
            <a:solidFill>
              <a:schemeClr val="accent2"/>
            </a:solidFill>
            <a:miter lim="800000"/>
            <a:headEnd/>
            <a:tailEnd/>
          </a:ln>
        </p:spPr>
        <p:txBody>
          <a:bodyPr wrap="square">
            <a:spAutoFit/>
          </a:bodyPr>
          <a:lstStyle/>
          <a:p>
            <a:pPr>
              <a:spcBef>
                <a:spcPct val="50000"/>
              </a:spcBef>
            </a:pPr>
            <a:r>
              <a:rPr lang="en-GB" dirty="0">
                <a:latin typeface="Comic Sans MS" pitchFamily="66" charset="0"/>
              </a:rPr>
              <a:t>The lower inner fence = Q1 – (1.5 * IQR) = 6-(1.5*3) = 6-(4.5) = 1.5</a:t>
            </a:r>
          </a:p>
          <a:p>
            <a:pPr>
              <a:spcBef>
                <a:spcPct val="50000"/>
              </a:spcBef>
            </a:pPr>
            <a:r>
              <a:rPr lang="en-GB" dirty="0">
                <a:latin typeface="Comic Sans MS" pitchFamily="66" charset="0"/>
              </a:rPr>
              <a:t> The Upper inner fence = Q3 + (1.5 * IQR) = 9+(1.5*3) = 9 + 4.5 = 13.5  </a:t>
            </a:r>
          </a:p>
        </p:txBody>
      </p:sp>
      <p:sp>
        <p:nvSpPr>
          <p:cNvPr id="28" name="Text Box 2"/>
          <p:cNvSpPr txBox="1">
            <a:spLocks noChangeArrowheads="1"/>
          </p:cNvSpPr>
          <p:nvPr/>
        </p:nvSpPr>
        <p:spPr bwMode="auto">
          <a:xfrm>
            <a:off x="2171700" y="571500"/>
            <a:ext cx="8096250" cy="369332"/>
          </a:xfrm>
          <a:prstGeom prst="rect">
            <a:avLst/>
          </a:prstGeom>
          <a:solidFill>
            <a:schemeClr val="accent2"/>
          </a:solidFill>
          <a:ln w="9525">
            <a:noFill/>
            <a:miter lim="800000"/>
            <a:headEnd/>
            <a:tailEnd/>
          </a:ln>
        </p:spPr>
        <p:txBody>
          <a:bodyPr>
            <a:spAutoFit/>
          </a:bodyPr>
          <a:lstStyle/>
          <a:p>
            <a:pPr algn="ctr">
              <a:spcBef>
                <a:spcPct val="50000"/>
              </a:spcBef>
            </a:pPr>
            <a:r>
              <a:rPr lang="en-GB" dirty="0">
                <a:solidFill>
                  <a:srgbClr val="FFFF99"/>
                </a:solidFill>
                <a:latin typeface="Comic Sans MS" pitchFamily="66" charset="0"/>
              </a:rPr>
              <a:t>Box Plot Analysis</a:t>
            </a:r>
          </a:p>
        </p:txBody>
      </p:sp>
      <p:sp>
        <p:nvSpPr>
          <p:cNvPr id="3" name="Date Placeholder 2"/>
          <p:cNvSpPr>
            <a:spLocks noGrp="1"/>
          </p:cNvSpPr>
          <p:nvPr>
            <p:ph type="dt" sz="half" idx="10"/>
          </p:nvPr>
        </p:nvSpPr>
        <p:spPr/>
        <p:txBody>
          <a:bodyPr/>
          <a:lstStyle/>
          <a:p>
            <a:fld id="{12CC38D5-72FA-4062-B6FF-45B926CE203D}" type="datetime4">
              <a:rPr lang="en-US" smtClean="0"/>
              <a:t>February 25, 2022</a:t>
            </a:fld>
            <a:endParaRPr lang="en-IN"/>
          </a:p>
        </p:txBody>
      </p:sp>
      <p:sp>
        <p:nvSpPr>
          <p:cNvPr id="4" name="Slide Number Placeholder 3"/>
          <p:cNvSpPr>
            <a:spLocks noGrp="1"/>
          </p:cNvSpPr>
          <p:nvPr>
            <p:ph type="sldNum" sz="quarter" idx="12"/>
          </p:nvPr>
        </p:nvSpPr>
        <p:spPr/>
        <p:txBody>
          <a:bodyPr/>
          <a:lstStyle/>
          <a:p>
            <a:fld id="{675EDB7F-48D0-4D1B-B252-2E4EBFB64C6A}" type="slidenum">
              <a:rPr lang="en-IN" smtClean="0"/>
              <a:t>46</a:t>
            </a:fld>
            <a:endParaRPr lang="en-IN"/>
          </a:p>
        </p:txBody>
      </p:sp>
    </p:spTree>
    <p:extLst>
      <p:ext uri="{BB962C8B-B14F-4D97-AF65-F5344CB8AC3E}">
        <p14:creationId xmlns:p14="http://schemas.microsoft.com/office/powerpoint/2010/main" val="317555845"/>
      </p:ext>
    </p:extLst>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AC88893-5DA5-44D9-A5EC-D320F10AF767}" type="datetime4">
              <a:rPr lang="en-US" smtClean="0"/>
              <a:t>February 25, 2022</a:t>
            </a:fld>
            <a:endParaRPr lang="en-IN"/>
          </a:p>
        </p:txBody>
      </p:sp>
      <p:sp>
        <p:nvSpPr>
          <p:cNvPr id="3" name="Slide Number Placeholder 2"/>
          <p:cNvSpPr>
            <a:spLocks noGrp="1"/>
          </p:cNvSpPr>
          <p:nvPr>
            <p:ph type="sldNum" sz="quarter" idx="12"/>
          </p:nvPr>
        </p:nvSpPr>
        <p:spPr/>
        <p:txBody>
          <a:bodyPr/>
          <a:lstStyle/>
          <a:p>
            <a:fld id="{675EDB7F-48D0-4D1B-B252-2E4EBFB64C6A}" type="slidenum">
              <a:rPr lang="en-IN" smtClean="0"/>
              <a:t>47</a:t>
            </a:fld>
            <a:endParaRPr lang="en-IN"/>
          </a:p>
        </p:txBody>
      </p:sp>
      <p:pic>
        <p:nvPicPr>
          <p:cNvPr id="4" name="Picture 3"/>
          <p:cNvPicPr>
            <a:picLocks noChangeAspect="1"/>
          </p:cNvPicPr>
          <p:nvPr/>
        </p:nvPicPr>
        <p:blipFill>
          <a:blip r:embed="rId2"/>
          <a:stretch>
            <a:fillRect/>
          </a:stretch>
        </p:blipFill>
        <p:spPr>
          <a:xfrm>
            <a:off x="0" y="1519707"/>
            <a:ext cx="6968867" cy="3864368"/>
          </a:xfrm>
          <a:prstGeom prst="rect">
            <a:avLst/>
          </a:prstGeom>
        </p:spPr>
      </p:pic>
      <p:pic>
        <p:nvPicPr>
          <p:cNvPr id="5" name="Picture 4"/>
          <p:cNvPicPr>
            <a:picLocks noChangeAspect="1"/>
          </p:cNvPicPr>
          <p:nvPr/>
        </p:nvPicPr>
        <p:blipFill>
          <a:blip r:embed="rId3"/>
          <a:stretch>
            <a:fillRect/>
          </a:stretch>
        </p:blipFill>
        <p:spPr>
          <a:xfrm>
            <a:off x="8741113" y="463700"/>
            <a:ext cx="3450887" cy="1300705"/>
          </a:xfrm>
          <a:prstGeom prst="rect">
            <a:avLst/>
          </a:prstGeom>
        </p:spPr>
      </p:pic>
      <p:pic>
        <p:nvPicPr>
          <p:cNvPr id="6" name="Picture 5"/>
          <p:cNvPicPr>
            <a:picLocks noChangeAspect="1"/>
          </p:cNvPicPr>
          <p:nvPr/>
        </p:nvPicPr>
        <p:blipFill>
          <a:blip r:embed="rId4"/>
          <a:stretch>
            <a:fillRect/>
          </a:stretch>
        </p:blipFill>
        <p:spPr>
          <a:xfrm>
            <a:off x="5318975" y="1907641"/>
            <a:ext cx="6298688" cy="750837"/>
          </a:xfrm>
          <a:prstGeom prst="rect">
            <a:avLst/>
          </a:prstGeom>
        </p:spPr>
      </p:pic>
    </p:spTree>
    <p:extLst>
      <p:ext uri="{BB962C8B-B14F-4D97-AF65-F5344CB8AC3E}">
        <p14:creationId xmlns:p14="http://schemas.microsoft.com/office/powerpoint/2010/main" val="157935015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AutoShape 2"/>
          <p:cNvSpPr>
            <a:spLocks noChangeArrowheads="1"/>
          </p:cNvSpPr>
          <p:nvPr/>
        </p:nvSpPr>
        <p:spPr bwMode="auto">
          <a:xfrm>
            <a:off x="4203700" y="342900"/>
            <a:ext cx="3771900" cy="609600"/>
          </a:xfrm>
          <a:prstGeom prst="roundRect">
            <a:avLst>
              <a:gd name="adj" fmla="val 16667"/>
            </a:avLst>
          </a:prstGeom>
          <a:solidFill>
            <a:srgbClr val="FFFF00"/>
          </a:solidFill>
          <a:ln w="9525">
            <a:solidFill>
              <a:schemeClr val="tx1"/>
            </a:solidFill>
            <a:round/>
            <a:headEnd/>
            <a:tailEnd/>
          </a:ln>
          <a:effectLst/>
        </p:spPr>
        <p:txBody>
          <a:bodyPr wrap="none" anchor="ctr"/>
          <a:lstStyle/>
          <a:p>
            <a:pPr algn="ctr">
              <a:defRPr/>
            </a:pPr>
            <a:r>
              <a:rPr lang="en-GB" b="1" dirty="0">
                <a:effectLst>
                  <a:outerShdw blurRad="38100" dist="38100" dir="2700000" algn="tl">
                    <a:srgbClr val="FFFFFF"/>
                  </a:outerShdw>
                </a:effectLst>
              </a:rPr>
              <a:t>Box and Whisker Diagrams</a:t>
            </a:r>
          </a:p>
        </p:txBody>
      </p:sp>
      <p:grpSp>
        <p:nvGrpSpPr>
          <p:cNvPr id="2" name="Group 6"/>
          <p:cNvGrpSpPr>
            <a:grpSpLocks/>
          </p:cNvGrpSpPr>
          <p:nvPr/>
        </p:nvGrpSpPr>
        <p:grpSpPr bwMode="auto">
          <a:xfrm>
            <a:off x="3752851" y="3413125"/>
            <a:ext cx="4233863" cy="636588"/>
            <a:chOff x="2457450" y="5807439"/>
            <a:chExt cx="4233862" cy="636224"/>
          </a:xfrm>
        </p:grpSpPr>
        <p:sp>
          <p:nvSpPr>
            <p:cNvPr id="8" name="Rectangle 7"/>
            <p:cNvSpPr/>
            <p:nvPr/>
          </p:nvSpPr>
          <p:spPr>
            <a:xfrm>
              <a:off x="4052888" y="5894702"/>
              <a:ext cx="1309687" cy="51881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cxnSp>
          <p:nvCxnSpPr>
            <p:cNvPr id="9" name="Straight Connector 8"/>
            <p:cNvCxnSpPr/>
            <p:nvPr/>
          </p:nvCxnSpPr>
          <p:spPr>
            <a:xfrm rot="16200000" flipH="1">
              <a:off x="4483248" y="6143795"/>
              <a:ext cx="518816" cy="476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rot="16200000" flipH="1">
              <a:off x="6370819" y="6123169"/>
              <a:ext cx="636224" cy="476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2457450" y="6139037"/>
              <a:ext cx="1589088" cy="158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5365749" y="6146970"/>
              <a:ext cx="1316038" cy="158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rot="16200000" flipH="1">
              <a:off x="2204392" y="6120789"/>
              <a:ext cx="517229" cy="476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4" name="TextBox 23"/>
          <p:cNvSpPr txBox="1">
            <a:spLocks noChangeArrowheads="1"/>
          </p:cNvSpPr>
          <p:nvPr/>
        </p:nvSpPr>
        <p:spPr bwMode="auto">
          <a:xfrm>
            <a:off x="1524001" y="2919413"/>
            <a:ext cx="1992661" cy="369332"/>
          </a:xfrm>
          <a:prstGeom prst="rect">
            <a:avLst/>
          </a:prstGeom>
          <a:noFill/>
          <a:ln w="9525">
            <a:noFill/>
            <a:miter lim="800000"/>
            <a:headEnd/>
            <a:tailEnd/>
          </a:ln>
        </p:spPr>
        <p:txBody>
          <a:bodyPr wrap="none">
            <a:spAutoFit/>
          </a:bodyPr>
          <a:lstStyle/>
          <a:p>
            <a:r>
              <a:rPr lang="en-GB" dirty="0"/>
              <a:t>Minimum value = 2</a:t>
            </a:r>
          </a:p>
        </p:txBody>
      </p:sp>
      <p:cxnSp>
        <p:nvCxnSpPr>
          <p:cNvPr id="25" name="Straight Arrow Connector 24"/>
          <p:cNvCxnSpPr/>
          <p:nvPr/>
        </p:nvCxnSpPr>
        <p:spPr>
          <a:xfrm>
            <a:off x="2827338" y="3405189"/>
            <a:ext cx="901700" cy="71437"/>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6" name="TextBox 25"/>
          <p:cNvSpPr txBox="1">
            <a:spLocks noChangeArrowheads="1"/>
          </p:cNvSpPr>
          <p:nvPr/>
        </p:nvSpPr>
        <p:spPr bwMode="auto">
          <a:xfrm>
            <a:off x="4130676" y="2651125"/>
            <a:ext cx="771109" cy="369332"/>
          </a:xfrm>
          <a:prstGeom prst="rect">
            <a:avLst/>
          </a:prstGeom>
          <a:noFill/>
          <a:ln w="9525">
            <a:noFill/>
            <a:miter lim="800000"/>
            <a:headEnd/>
            <a:tailEnd/>
          </a:ln>
        </p:spPr>
        <p:txBody>
          <a:bodyPr wrap="none">
            <a:spAutoFit/>
          </a:bodyPr>
          <a:lstStyle/>
          <a:p>
            <a:r>
              <a:rPr lang="en-GB" dirty="0"/>
              <a:t>LQ = 6</a:t>
            </a:r>
          </a:p>
        </p:txBody>
      </p:sp>
      <p:cxnSp>
        <p:nvCxnSpPr>
          <p:cNvPr id="27" name="Straight Arrow Connector 26"/>
          <p:cNvCxnSpPr/>
          <p:nvPr/>
        </p:nvCxnSpPr>
        <p:spPr>
          <a:xfrm>
            <a:off x="4495800" y="3040064"/>
            <a:ext cx="846138" cy="473075"/>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8" name="TextBox 27"/>
          <p:cNvSpPr txBox="1">
            <a:spLocks noChangeArrowheads="1"/>
          </p:cNvSpPr>
          <p:nvPr/>
        </p:nvSpPr>
        <p:spPr bwMode="auto">
          <a:xfrm>
            <a:off x="5346700" y="2049463"/>
            <a:ext cx="1242648" cy="369332"/>
          </a:xfrm>
          <a:prstGeom prst="rect">
            <a:avLst/>
          </a:prstGeom>
          <a:noFill/>
          <a:ln w="9525">
            <a:noFill/>
            <a:miter lim="800000"/>
            <a:headEnd/>
            <a:tailEnd/>
          </a:ln>
        </p:spPr>
        <p:txBody>
          <a:bodyPr wrap="none">
            <a:spAutoFit/>
          </a:bodyPr>
          <a:lstStyle/>
          <a:p>
            <a:r>
              <a:rPr lang="en-GB" dirty="0"/>
              <a:t>Median</a:t>
            </a:r>
            <a:r>
              <a:rPr lang="en-US" dirty="0"/>
              <a:t> = 8</a:t>
            </a:r>
            <a:endParaRPr lang="en-GB" dirty="0"/>
          </a:p>
        </p:txBody>
      </p:sp>
      <p:cxnSp>
        <p:nvCxnSpPr>
          <p:cNvPr id="29" name="Straight Arrow Connector 28"/>
          <p:cNvCxnSpPr/>
          <p:nvPr/>
        </p:nvCxnSpPr>
        <p:spPr>
          <a:xfrm rot="16200000" flipH="1">
            <a:off x="5415758" y="2817020"/>
            <a:ext cx="979487" cy="269875"/>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0" name="TextBox 29"/>
          <p:cNvSpPr txBox="1">
            <a:spLocks noChangeArrowheads="1"/>
          </p:cNvSpPr>
          <p:nvPr/>
        </p:nvSpPr>
        <p:spPr bwMode="auto">
          <a:xfrm>
            <a:off x="6657976" y="2097088"/>
            <a:ext cx="825867" cy="369332"/>
          </a:xfrm>
          <a:prstGeom prst="rect">
            <a:avLst/>
          </a:prstGeom>
          <a:noFill/>
          <a:ln w="9525">
            <a:noFill/>
            <a:miter lim="800000"/>
            <a:headEnd/>
            <a:tailEnd/>
          </a:ln>
        </p:spPr>
        <p:txBody>
          <a:bodyPr wrap="none">
            <a:spAutoFit/>
          </a:bodyPr>
          <a:lstStyle/>
          <a:p>
            <a:r>
              <a:rPr lang="en-GB" dirty="0"/>
              <a:t>UQ = 9</a:t>
            </a:r>
          </a:p>
        </p:txBody>
      </p:sp>
      <p:cxnSp>
        <p:nvCxnSpPr>
          <p:cNvPr id="31" name="Straight Arrow Connector 30"/>
          <p:cNvCxnSpPr/>
          <p:nvPr/>
        </p:nvCxnSpPr>
        <p:spPr>
          <a:xfrm rot="5400000">
            <a:off x="6360320" y="2899570"/>
            <a:ext cx="954087" cy="320675"/>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2" name="TextBox 31"/>
          <p:cNvSpPr txBox="1">
            <a:spLocks noChangeArrowheads="1"/>
          </p:cNvSpPr>
          <p:nvPr/>
        </p:nvSpPr>
        <p:spPr bwMode="auto">
          <a:xfrm>
            <a:off x="8005764" y="2662238"/>
            <a:ext cx="2142831" cy="369332"/>
          </a:xfrm>
          <a:prstGeom prst="rect">
            <a:avLst/>
          </a:prstGeom>
          <a:noFill/>
          <a:ln w="9525">
            <a:noFill/>
            <a:miter lim="800000"/>
            <a:headEnd/>
            <a:tailEnd/>
          </a:ln>
        </p:spPr>
        <p:txBody>
          <a:bodyPr wrap="none">
            <a:spAutoFit/>
          </a:bodyPr>
          <a:lstStyle/>
          <a:p>
            <a:r>
              <a:rPr lang="en-GB" dirty="0"/>
              <a:t>Maximum value = 15</a:t>
            </a:r>
          </a:p>
        </p:txBody>
      </p:sp>
      <p:cxnSp>
        <p:nvCxnSpPr>
          <p:cNvPr id="33" name="Straight Arrow Connector 32"/>
          <p:cNvCxnSpPr/>
          <p:nvPr/>
        </p:nvCxnSpPr>
        <p:spPr>
          <a:xfrm rot="10800000" flipV="1">
            <a:off x="8001001" y="3076576"/>
            <a:ext cx="646113" cy="365125"/>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4" name="TextBox 33"/>
          <p:cNvSpPr txBox="1">
            <a:spLocks noChangeArrowheads="1"/>
          </p:cNvSpPr>
          <p:nvPr/>
        </p:nvSpPr>
        <p:spPr bwMode="auto">
          <a:xfrm>
            <a:off x="3994151" y="3754438"/>
            <a:ext cx="906595" cy="369332"/>
          </a:xfrm>
          <a:prstGeom prst="rect">
            <a:avLst/>
          </a:prstGeom>
          <a:noFill/>
          <a:ln w="9525">
            <a:noFill/>
            <a:miter lim="800000"/>
            <a:headEnd/>
            <a:tailEnd/>
          </a:ln>
        </p:spPr>
        <p:txBody>
          <a:bodyPr wrap="none">
            <a:spAutoFit/>
          </a:bodyPr>
          <a:lstStyle/>
          <a:p>
            <a:r>
              <a:rPr lang="en-GB" dirty="0"/>
              <a:t>whisker</a:t>
            </a:r>
          </a:p>
        </p:txBody>
      </p:sp>
      <p:sp>
        <p:nvSpPr>
          <p:cNvPr id="35" name="TextBox 34"/>
          <p:cNvSpPr txBox="1">
            <a:spLocks noChangeArrowheads="1"/>
          </p:cNvSpPr>
          <p:nvPr/>
        </p:nvSpPr>
        <p:spPr bwMode="auto">
          <a:xfrm>
            <a:off x="6734176" y="3749675"/>
            <a:ext cx="906595" cy="369332"/>
          </a:xfrm>
          <a:prstGeom prst="rect">
            <a:avLst/>
          </a:prstGeom>
          <a:noFill/>
          <a:ln w="9525">
            <a:noFill/>
            <a:miter lim="800000"/>
            <a:headEnd/>
            <a:tailEnd/>
          </a:ln>
        </p:spPr>
        <p:txBody>
          <a:bodyPr wrap="none">
            <a:spAutoFit/>
          </a:bodyPr>
          <a:lstStyle/>
          <a:p>
            <a:r>
              <a:rPr lang="en-GB"/>
              <a:t>whisker</a:t>
            </a:r>
          </a:p>
        </p:txBody>
      </p:sp>
      <p:sp>
        <p:nvSpPr>
          <p:cNvPr id="39" name="Rectangle 38"/>
          <p:cNvSpPr/>
          <p:nvPr/>
        </p:nvSpPr>
        <p:spPr>
          <a:xfrm>
            <a:off x="5334000" y="4191000"/>
            <a:ext cx="1295400"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IQR </a:t>
            </a:r>
          </a:p>
        </p:txBody>
      </p:sp>
      <p:sp>
        <p:nvSpPr>
          <p:cNvPr id="3" name="Date Placeholder 2"/>
          <p:cNvSpPr>
            <a:spLocks noGrp="1"/>
          </p:cNvSpPr>
          <p:nvPr>
            <p:ph type="dt" sz="half" idx="10"/>
          </p:nvPr>
        </p:nvSpPr>
        <p:spPr/>
        <p:txBody>
          <a:bodyPr/>
          <a:lstStyle/>
          <a:p>
            <a:fld id="{A7885E76-B0A5-49BF-9BB0-BD0E3BC29F38}" type="datetime4">
              <a:rPr lang="en-US" smtClean="0"/>
              <a:t>February 25, 2022</a:t>
            </a:fld>
            <a:endParaRPr lang="en-IN"/>
          </a:p>
        </p:txBody>
      </p:sp>
      <p:sp>
        <p:nvSpPr>
          <p:cNvPr id="4" name="Slide Number Placeholder 3"/>
          <p:cNvSpPr>
            <a:spLocks noGrp="1"/>
          </p:cNvSpPr>
          <p:nvPr>
            <p:ph type="sldNum" sz="quarter" idx="12"/>
          </p:nvPr>
        </p:nvSpPr>
        <p:spPr/>
        <p:txBody>
          <a:bodyPr/>
          <a:lstStyle/>
          <a:p>
            <a:fld id="{675EDB7F-48D0-4D1B-B252-2E4EBFB64C6A}" type="slidenum">
              <a:rPr lang="en-IN" smtClean="0"/>
              <a:t>48</a:t>
            </a:fld>
            <a:endParaRPr lang="en-IN"/>
          </a:p>
        </p:txBody>
      </p:sp>
    </p:spTree>
    <p:extLst>
      <p:ext uri="{BB962C8B-B14F-4D97-AF65-F5344CB8AC3E}">
        <p14:creationId xmlns:p14="http://schemas.microsoft.com/office/powerpoint/2010/main" val="1269863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500"/>
                                        <p:tgtEl>
                                          <p:spTgt spid="2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wipe(left)">
                                      <p:cBhvr>
                                        <p:cTn id="17" dur="1000"/>
                                        <p:tgtEl>
                                          <p:spTgt spid="2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fade">
                                      <p:cBhvr>
                                        <p:cTn id="22" dur="500"/>
                                        <p:tgtEl>
                                          <p:spTgt spid="2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27"/>
                                        </p:tgtEl>
                                        <p:attrNameLst>
                                          <p:attrName>style.visibility</p:attrName>
                                        </p:attrNameLst>
                                      </p:cBhvr>
                                      <p:to>
                                        <p:strVal val="visible"/>
                                      </p:to>
                                    </p:set>
                                    <p:animEffect transition="in" filter="wipe(left)">
                                      <p:cBhvr>
                                        <p:cTn id="27" dur="1000"/>
                                        <p:tgtEl>
                                          <p:spTgt spid="2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8"/>
                                        </p:tgtEl>
                                        <p:attrNameLst>
                                          <p:attrName>style.visibility</p:attrName>
                                        </p:attrNameLst>
                                      </p:cBhvr>
                                      <p:to>
                                        <p:strVal val="visible"/>
                                      </p:to>
                                    </p:set>
                                    <p:animEffect transition="in" filter="fade">
                                      <p:cBhvr>
                                        <p:cTn id="32" dur="500"/>
                                        <p:tgtEl>
                                          <p:spTgt spid="28"/>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nodeType="clickEffect">
                                  <p:stCondLst>
                                    <p:cond delay="0"/>
                                  </p:stCondLst>
                                  <p:childTnLst>
                                    <p:set>
                                      <p:cBhvr>
                                        <p:cTn id="36" dur="1" fill="hold">
                                          <p:stCondLst>
                                            <p:cond delay="0"/>
                                          </p:stCondLst>
                                        </p:cTn>
                                        <p:tgtEl>
                                          <p:spTgt spid="29"/>
                                        </p:tgtEl>
                                        <p:attrNameLst>
                                          <p:attrName>style.visibility</p:attrName>
                                        </p:attrNameLst>
                                      </p:cBhvr>
                                      <p:to>
                                        <p:strVal val="visible"/>
                                      </p:to>
                                    </p:set>
                                    <p:animEffect transition="in" filter="wipe(up)">
                                      <p:cBhvr>
                                        <p:cTn id="37" dur="1000"/>
                                        <p:tgtEl>
                                          <p:spTgt spid="29"/>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0"/>
                                        </p:tgtEl>
                                        <p:attrNameLst>
                                          <p:attrName>style.visibility</p:attrName>
                                        </p:attrNameLst>
                                      </p:cBhvr>
                                      <p:to>
                                        <p:strVal val="visible"/>
                                      </p:to>
                                    </p:set>
                                    <p:animEffect transition="in" filter="fade">
                                      <p:cBhvr>
                                        <p:cTn id="42" dur="500"/>
                                        <p:tgtEl>
                                          <p:spTgt spid="30"/>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nodeType="clickEffect">
                                  <p:stCondLst>
                                    <p:cond delay="0"/>
                                  </p:stCondLst>
                                  <p:childTnLst>
                                    <p:set>
                                      <p:cBhvr>
                                        <p:cTn id="46" dur="1" fill="hold">
                                          <p:stCondLst>
                                            <p:cond delay="0"/>
                                          </p:stCondLst>
                                        </p:cTn>
                                        <p:tgtEl>
                                          <p:spTgt spid="31"/>
                                        </p:tgtEl>
                                        <p:attrNameLst>
                                          <p:attrName>style.visibility</p:attrName>
                                        </p:attrNameLst>
                                      </p:cBhvr>
                                      <p:to>
                                        <p:strVal val="visible"/>
                                      </p:to>
                                    </p:set>
                                    <p:animEffect transition="in" filter="wipe(up)">
                                      <p:cBhvr>
                                        <p:cTn id="47" dur="1000"/>
                                        <p:tgtEl>
                                          <p:spTgt spid="31"/>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2"/>
                                        </p:tgtEl>
                                        <p:attrNameLst>
                                          <p:attrName>style.visibility</p:attrName>
                                        </p:attrNameLst>
                                      </p:cBhvr>
                                      <p:to>
                                        <p:strVal val="visible"/>
                                      </p:to>
                                    </p:set>
                                    <p:animEffect transition="in" filter="fade">
                                      <p:cBhvr>
                                        <p:cTn id="52" dur="500"/>
                                        <p:tgtEl>
                                          <p:spTgt spid="32"/>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2" fill="hold" nodeType="clickEffect">
                                  <p:stCondLst>
                                    <p:cond delay="0"/>
                                  </p:stCondLst>
                                  <p:childTnLst>
                                    <p:set>
                                      <p:cBhvr>
                                        <p:cTn id="56" dur="1" fill="hold">
                                          <p:stCondLst>
                                            <p:cond delay="0"/>
                                          </p:stCondLst>
                                        </p:cTn>
                                        <p:tgtEl>
                                          <p:spTgt spid="33"/>
                                        </p:tgtEl>
                                        <p:attrNameLst>
                                          <p:attrName>style.visibility</p:attrName>
                                        </p:attrNameLst>
                                      </p:cBhvr>
                                      <p:to>
                                        <p:strVal val="visible"/>
                                      </p:to>
                                    </p:set>
                                    <p:animEffect transition="in" filter="wipe(right)">
                                      <p:cBhvr>
                                        <p:cTn id="57" dur="1000"/>
                                        <p:tgtEl>
                                          <p:spTgt spid="33"/>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34"/>
                                        </p:tgtEl>
                                        <p:attrNameLst>
                                          <p:attrName>style.visibility</p:attrName>
                                        </p:attrNameLst>
                                      </p:cBhvr>
                                      <p:to>
                                        <p:strVal val="visible"/>
                                      </p:to>
                                    </p:set>
                                    <p:animEffect transition="in" filter="fade">
                                      <p:cBhvr>
                                        <p:cTn id="62" dur="500"/>
                                        <p:tgtEl>
                                          <p:spTgt spid="34"/>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35"/>
                                        </p:tgtEl>
                                        <p:attrNameLst>
                                          <p:attrName>style.visibility</p:attrName>
                                        </p:attrNameLst>
                                      </p:cBhvr>
                                      <p:to>
                                        <p:strVal val="visible"/>
                                      </p:to>
                                    </p:set>
                                    <p:animEffect transition="in" filter="fade">
                                      <p:cBhvr>
                                        <p:cTn id="67"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6" grpId="0"/>
      <p:bldP spid="28" grpId="0"/>
      <p:bldP spid="30" grpId="0"/>
      <p:bldP spid="32" grpId="0"/>
      <p:bldP spid="34" grpId="0"/>
      <p:bldP spid="35"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Five number summary</a:t>
            </a:r>
            <a:br>
              <a:rPr lang="en-US" dirty="0"/>
            </a:br>
            <a:endParaRPr lang="en-IN" dirty="0"/>
          </a:p>
        </p:txBody>
      </p:sp>
      <p:sp>
        <p:nvSpPr>
          <p:cNvPr id="3" name="Content Placeholder 2"/>
          <p:cNvSpPr>
            <a:spLocks noGrp="1"/>
          </p:cNvSpPr>
          <p:nvPr>
            <p:ph idx="1"/>
          </p:nvPr>
        </p:nvSpPr>
        <p:spPr/>
        <p:txBody>
          <a:bodyPr/>
          <a:lstStyle/>
          <a:p>
            <a:pPr marL="0" indent="0">
              <a:buNone/>
            </a:pPr>
            <a:endParaRPr lang="en-US" dirty="0"/>
          </a:p>
          <a:p>
            <a:pPr marL="0" indent="0">
              <a:buNone/>
            </a:pPr>
            <a:endParaRPr lang="en-US" dirty="0"/>
          </a:p>
          <a:p>
            <a:pPr marL="0" indent="0">
              <a:buNone/>
            </a:pPr>
            <a:r>
              <a:rPr lang="en-US" dirty="0"/>
              <a:t>The five number summary takes this form:</a:t>
            </a:r>
          </a:p>
          <a:p>
            <a:pPr marL="0" indent="0">
              <a:buNone/>
            </a:pPr>
            <a:endParaRPr lang="en-US" dirty="0"/>
          </a:p>
          <a:p>
            <a:pPr marL="0" indent="0">
              <a:buNone/>
            </a:pPr>
            <a:r>
              <a:rPr lang="en-US" dirty="0"/>
              <a:t>Minimum, Q1, Median, Q3, Maximum</a:t>
            </a:r>
          </a:p>
          <a:p>
            <a:pPr marL="0" indent="0">
              <a:buNone/>
            </a:pPr>
            <a:endParaRPr lang="en-IN" dirty="0"/>
          </a:p>
        </p:txBody>
      </p:sp>
      <p:sp>
        <p:nvSpPr>
          <p:cNvPr id="4" name="Date Placeholder 3"/>
          <p:cNvSpPr>
            <a:spLocks noGrp="1"/>
          </p:cNvSpPr>
          <p:nvPr>
            <p:ph type="dt" sz="half" idx="10"/>
          </p:nvPr>
        </p:nvSpPr>
        <p:spPr/>
        <p:txBody>
          <a:bodyPr/>
          <a:lstStyle/>
          <a:p>
            <a:fld id="{C813B25B-7B2E-4FA6-9D96-B061ABEB2E19}" type="datetime4">
              <a:rPr lang="en-US" smtClean="0"/>
              <a:t>February 25, 2022</a:t>
            </a:fld>
            <a:endParaRPr lang="en-IN"/>
          </a:p>
        </p:txBody>
      </p:sp>
      <p:sp>
        <p:nvSpPr>
          <p:cNvPr id="5" name="Slide Number Placeholder 4"/>
          <p:cNvSpPr>
            <a:spLocks noGrp="1"/>
          </p:cNvSpPr>
          <p:nvPr>
            <p:ph type="sldNum" sz="quarter" idx="12"/>
          </p:nvPr>
        </p:nvSpPr>
        <p:spPr/>
        <p:txBody>
          <a:bodyPr/>
          <a:lstStyle/>
          <a:p>
            <a:fld id="{675EDB7F-48D0-4D1B-B252-2E4EBFB64C6A}" type="slidenum">
              <a:rPr lang="en-IN" smtClean="0"/>
              <a:t>49</a:t>
            </a:fld>
            <a:endParaRPr lang="en-IN"/>
          </a:p>
        </p:txBody>
      </p:sp>
    </p:spTree>
    <p:extLst>
      <p:ext uri="{BB962C8B-B14F-4D97-AF65-F5344CB8AC3E}">
        <p14:creationId xmlns:p14="http://schemas.microsoft.com/office/powerpoint/2010/main" val="4868300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74561" y="705163"/>
            <a:ext cx="10515600" cy="6507006"/>
          </a:xfrm>
        </p:spPr>
        <p:txBody>
          <a:bodyPr>
            <a:normAutofit/>
          </a:bodyPr>
          <a:lstStyle/>
          <a:p>
            <a:pPr marL="0" indent="0" algn="just">
              <a:buNone/>
            </a:pPr>
            <a:r>
              <a:rPr lang="en-US" dirty="0"/>
              <a:t>Although data mining prefers automated methods over domain knowledge, it is important at the first step of data exploration to make sure that the variables measured are reasonable for the task at hand. The integration of expert knowledge through a discussion with the data provider (or user) will probably lead to better results. </a:t>
            </a:r>
          </a:p>
          <a:p>
            <a:pPr marL="0" indent="0">
              <a:buNone/>
            </a:pPr>
            <a:r>
              <a:rPr lang="en-US" dirty="0"/>
              <a:t>Practical considerations include: </a:t>
            </a:r>
          </a:p>
          <a:p>
            <a:pPr marL="0" indent="0">
              <a:buNone/>
            </a:pPr>
            <a:r>
              <a:rPr lang="en-US" dirty="0"/>
              <a:t>Which variables are most important for the task at hand, and which are most likely to be useless? </a:t>
            </a:r>
          </a:p>
          <a:p>
            <a:pPr marL="0" indent="0">
              <a:buNone/>
            </a:pPr>
            <a:r>
              <a:rPr lang="en-US" dirty="0"/>
              <a:t>Which variables are likely to contain much error?</a:t>
            </a:r>
          </a:p>
          <a:p>
            <a:pPr marL="0" indent="0">
              <a:buNone/>
            </a:pPr>
            <a:r>
              <a:rPr lang="en-US" dirty="0"/>
              <a:t>Which variables can actually be measured before the outcome occurs?</a:t>
            </a:r>
            <a:endParaRPr lang="en-IN" dirty="0"/>
          </a:p>
        </p:txBody>
      </p:sp>
      <p:sp>
        <p:nvSpPr>
          <p:cNvPr id="4" name="Date Placeholder 3"/>
          <p:cNvSpPr>
            <a:spLocks noGrp="1"/>
          </p:cNvSpPr>
          <p:nvPr>
            <p:ph type="dt" sz="half" idx="10"/>
          </p:nvPr>
        </p:nvSpPr>
        <p:spPr/>
        <p:txBody>
          <a:bodyPr/>
          <a:lstStyle/>
          <a:p>
            <a:fld id="{B8BE8B0A-DF30-4653-90BC-D9D364849FDB}" type="datetime4">
              <a:rPr lang="en-US" smtClean="0"/>
              <a:t>February 25, 2022</a:t>
            </a:fld>
            <a:endParaRPr lang="en-IN"/>
          </a:p>
        </p:txBody>
      </p:sp>
      <p:sp>
        <p:nvSpPr>
          <p:cNvPr id="5" name="Slide Number Placeholder 4"/>
          <p:cNvSpPr>
            <a:spLocks noGrp="1"/>
          </p:cNvSpPr>
          <p:nvPr>
            <p:ph type="sldNum" sz="quarter" idx="12"/>
          </p:nvPr>
        </p:nvSpPr>
        <p:spPr/>
        <p:txBody>
          <a:bodyPr/>
          <a:lstStyle/>
          <a:p>
            <a:fld id="{675EDB7F-48D0-4D1B-B252-2E4EBFB64C6A}" type="slidenum">
              <a:rPr lang="en-IN" smtClean="0"/>
              <a:t>5</a:t>
            </a:fld>
            <a:endParaRPr lang="en-IN"/>
          </a:p>
        </p:txBody>
      </p:sp>
    </p:spTree>
    <p:extLst>
      <p:ext uri="{BB962C8B-B14F-4D97-AF65-F5344CB8AC3E}">
        <p14:creationId xmlns:p14="http://schemas.microsoft.com/office/powerpoint/2010/main" val="184354732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Quartiles</a:t>
            </a:r>
            <a:endParaRPr lang="en-IN" dirty="0"/>
          </a:p>
        </p:txBody>
      </p:sp>
      <p:sp>
        <p:nvSpPr>
          <p:cNvPr id="3" name="Content Placeholder 2"/>
          <p:cNvSpPr>
            <a:spLocks noGrp="1"/>
          </p:cNvSpPr>
          <p:nvPr>
            <p:ph idx="1"/>
          </p:nvPr>
        </p:nvSpPr>
        <p:spPr>
          <a:xfrm>
            <a:off x="135924" y="1417852"/>
            <a:ext cx="11813060" cy="4351338"/>
          </a:xfrm>
        </p:spPr>
        <p:txBody>
          <a:bodyPr>
            <a:normAutofit fontScale="92500" lnSpcReduction="20000"/>
          </a:bodyPr>
          <a:lstStyle/>
          <a:p>
            <a:pPr marL="0" indent="0">
              <a:buNone/>
            </a:pPr>
            <a:r>
              <a:rPr lang="en-US" dirty="0"/>
              <a:t>Quartiles are values that divide the data in quarters.</a:t>
            </a:r>
          </a:p>
          <a:p>
            <a:pPr marL="0" indent="0">
              <a:buNone/>
            </a:pPr>
            <a:endParaRPr lang="en-US" dirty="0"/>
          </a:p>
          <a:p>
            <a:pPr marL="0" indent="0">
              <a:buNone/>
            </a:pPr>
            <a:r>
              <a:rPr lang="en-US" dirty="0"/>
              <a:t>The first quartile (Q1) is the value so that 25% of the data values are below it.</a:t>
            </a:r>
            <a:br>
              <a:rPr lang="en-US" dirty="0"/>
            </a:br>
            <a:r>
              <a:rPr lang="en-US" dirty="0"/>
              <a:t>The third quartile (Q3) is the value so that 75% of the data values are below it. You may have guessed that the second quartile is the same as the median, since the median is the value so that 50% of the data values are below it.</a:t>
            </a:r>
          </a:p>
          <a:p>
            <a:pPr marL="0" indent="0">
              <a:buNone/>
            </a:pPr>
            <a:endParaRPr lang="en-US" dirty="0"/>
          </a:p>
          <a:p>
            <a:pPr marL="0" indent="0">
              <a:buNone/>
            </a:pPr>
            <a:r>
              <a:rPr lang="en-US" dirty="0"/>
              <a:t>This divides the data into quarters; </a:t>
            </a:r>
            <a:br>
              <a:rPr lang="en-US" dirty="0"/>
            </a:br>
            <a:r>
              <a:rPr lang="en-US" dirty="0"/>
              <a:t>25% of the data is between the minimum and Q1, </a:t>
            </a:r>
            <a:br>
              <a:rPr lang="en-US" dirty="0"/>
            </a:br>
            <a:r>
              <a:rPr lang="en-US" dirty="0"/>
              <a:t>25% is between Q1 and the median, </a:t>
            </a:r>
            <a:br>
              <a:rPr lang="en-US" dirty="0"/>
            </a:br>
            <a:r>
              <a:rPr lang="en-US" dirty="0"/>
              <a:t>25% is between the median and Q3, </a:t>
            </a:r>
            <a:br>
              <a:rPr lang="en-US" dirty="0"/>
            </a:br>
            <a:r>
              <a:rPr lang="en-US" dirty="0"/>
              <a:t>25% is between Q3 and the maximum value.</a:t>
            </a:r>
            <a:endParaRPr lang="en-IN" dirty="0"/>
          </a:p>
        </p:txBody>
      </p:sp>
      <p:sp>
        <p:nvSpPr>
          <p:cNvPr id="4" name="Date Placeholder 3"/>
          <p:cNvSpPr>
            <a:spLocks noGrp="1"/>
          </p:cNvSpPr>
          <p:nvPr>
            <p:ph type="dt" sz="half" idx="10"/>
          </p:nvPr>
        </p:nvSpPr>
        <p:spPr/>
        <p:txBody>
          <a:bodyPr/>
          <a:lstStyle/>
          <a:p>
            <a:fld id="{C813B25B-7B2E-4FA6-9D96-B061ABEB2E19}" type="datetime4">
              <a:rPr lang="en-US" smtClean="0"/>
              <a:t>February 25, 2022</a:t>
            </a:fld>
            <a:endParaRPr lang="en-IN"/>
          </a:p>
        </p:txBody>
      </p:sp>
      <p:sp>
        <p:nvSpPr>
          <p:cNvPr id="5" name="Slide Number Placeholder 4"/>
          <p:cNvSpPr>
            <a:spLocks noGrp="1"/>
          </p:cNvSpPr>
          <p:nvPr>
            <p:ph type="sldNum" sz="quarter" idx="12"/>
          </p:nvPr>
        </p:nvSpPr>
        <p:spPr/>
        <p:txBody>
          <a:bodyPr/>
          <a:lstStyle/>
          <a:p>
            <a:fld id="{675EDB7F-48D0-4D1B-B252-2E4EBFB64C6A}" type="slidenum">
              <a:rPr lang="en-IN" smtClean="0"/>
              <a:t>50</a:t>
            </a:fld>
            <a:endParaRPr lang="en-IN"/>
          </a:p>
        </p:txBody>
      </p:sp>
      <mc:AlternateContent xmlns:mc="http://schemas.openxmlformats.org/markup-compatibility/2006" xmlns:p14="http://schemas.microsoft.com/office/powerpoint/2010/main">
        <mc:Choice Requires="p14">
          <p:contentPart p14:bwMode="auto" r:id="rId2">
            <p14:nvContentPartPr>
              <p14:cNvPr id="6" name="Ink 5">
                <a:extLst>
                  <a:ext uri="{FF2B5EF4-FFF2-40B4-BE49-F238E27FC236}">
                    <a16:creationId xmlns:a16="http://schemas.microsoft.com/office/drawing/2014/main" id="{C4CC1AA9-BAF0-D643-8DBE-0CEE58F79902}"/>
                  </a:ext>
                </a:extLst>
              </p14:cNvPr>
              <p14:cNvContentPartPr/>
              <p14:nvPr/>
            </p14:nvContentPartPr>
            <p14:xfrm>
              <a:off x="7499656" y="4260551"/>
              <a:ext cx="30960" cy="241200"/>
            </p14:xfrm>
          </p:contentPart>
        </mc:Choice>
        <mc:Fallback xmlns="">
          <p:pic>
            <p:nvPicPr>
              <p:cNvPr id="6" name="Ink 5">
                <a:extLst>
                  <a:ext uri="{FF2B5EF4-FFF2-40B4-BE49-F238E27FC236}">
                    <a16:creationId xmlns:a16="http://schemas.microsoft.com/office/drawing/2014/main" id="{C4CC1AA9-BAF0-D643-8DBE-0CEE58F79902}"/>
                  </a:ext>
                </a:extLst>
              </p:cNvPr>
              <p:cNvPicPr/>
              <p:nvPr/>
            </p:nvPicPr>
            <p:blipFill>
              <a:blip r:embed="rId3"/>
              <a:stretch>
                <a:fillRect/>
              </a:stretch>
            </p:blipFill>
            <p:spPr>
              <a:xfrm>
                <a:off x="7484536" y="4245431"/>
                <a:ext cx="61560" cy="271800"/>
              </a:xfrm>
              <a:prstGeom prst="rect">
                <a:avLst/>
              </a:prstGeom>
            </p:spPr>
          </p:pic>
        </mc:Fallback>
      </mc:AlternateContent>
      <p:grpSp>
        <p:nvGrpSpPr>
          <p:cNvPr id="12" name="Group 11">
            <a:extLst>
              <a:ext uri="{FF2B5EF4-FFF2-40B4-BE49-F238E27FC236}">
                <a16:creationId xmlns:a16="http://schemas.microsoft.com/office/drawing/2014/main" id="{F0484636-A5FE-344C-BD2A-76CD74101C3C}"/>
              </a:ext>
            </a:extLst>
          </p:cNvPr>
          <p:cNvGrpSpPr/>
          <p:nvPr/>
        </p:nvGrpSpPr>
        <p:grpSpPr>
          <a:xfrm>
            <a:off x="7135696" y="4234271"/>
            <a:ext cx="3810960" cy="613440"/>
            <a:chOff x="7135696" y="4234271"/>
            <a:chExt cx="3810960" cy="613440"/>
          </a:xfrm>
        </p:grpSpPr>
        <mc:AlternateContent xmlns:mc="http://schemas.openxmlformats.org/markup-compatibility/2006" xmlns:p14="http://schemas.microsoft.com/office/powerpoint/2010/main">
          <mc:Choice Requires="p14">
            <p:contentPart p14:bwMode="auto" r:id="rId4">
              <p14:nvContentPartPr>
                <p14:cNvPr id="9" name="Ink 8">
                  <a:extLst>
                    <a:ext uri="{FF2B5EF4-FFF2-40B4-BE49-F238E27FC236}">
                      <a16:creationId xmlns:a16="http://schemas.microsoft.com/office/drawing/2014/main" id="{A240D507-5B63-CF48-91BA-1803BC6E6034}"/>
                    </a:ext>
                  </a:extLst>
                </p14:cNvPr>
                <p14:cNvContentPartPr/>
                <p14:nvPr/>
              </p14:nvContentPartPr>
              <p14:xfrm>
                <a:off x="7540336" y="4234271"/>
                <a:ext cx="3406320" cy="289440"/>
              </p14:xfrm>
            </p:contentPart>
          </mc:Choice>
          <mc:Fallback xmlns="">
            <p:pic>
              <p:nvPicPr>
                <p:cNvPr id="9" name="Ink 8">
                  <a:extLst>
                    <a:ext uri="{FF2B5EF4-FFF2-40B4-BE49-F238E27FC236}">
                      <a16:creationId xmlns:a16="http://schemas.microsoft.com/office/drawing/2014/main" id="{A240D507-5B63-CF48-91BA-1803BC6E6034}"/>
                    </a:ext>
                  </a:extLst>
                </p:cNvPr>
                <p:cNvPicPr/>
                <p:nvPr/>
              </p:nvPicPr>
              <p:blipFill>
                <a:blip r:embed="rId5"/>
                <a:stretch>
                  <a:fillRect/>
                </a:stretch>
              </p:blipFill>
              <p:spPr>
                <a:xfrm>
                  <a:off x="7525216" y="4219151"/>
                  <a:ext cx="3436920" cy="3196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0" name="Ink 9">
                  <a:extLst>
                    <a:ext uri="{FF2B5EF4-FFF2-40B4-BE49-F238E27FC236}">
                      <a16:creationId xmlns:a16="http://schemas.microsoft.com/office/drawing/2014/main" id="{783144E0-6844-384C-A31E-A388885ADF3F}"/>
                    </a:ext>
                  </a:extLst>
                </p14:cNvPr>
                <p14:cNvContentPartPr/>
                <p14:nvPr/>
              </p14:nvContentPartPr>
              <p14:xfrm>
                <a:off x="7135696" y="4593911"/>
                <a:ext cx="381600" cy="253800"/>
              </p14:xfrm>
            </p:contentPart>
          </mc:Choice>
          <mc:Fallback xmlns="">
            <p:pic>
              <p:nvPicPr>
                <p:cNvPr id="10" name="Ink 9">
                  <a:extLst>
                    <a:ext uri="{FF2B5EF4-FFF2-40B4-BE49-F238E27FC236}">
                      <a16:creationId xmlns:a16="http://schemas.microsoft.com/office/drawing/2014/main" id="{783144E0-6844-384C-A31E-A388885ADF3F}"/>
                    </a:ext>
                  </a:extLst>
                </p:cNvPr>
                <p:cNvPicPr/>
                <p:nvPr/>
              </p:nvPicPr>
              <p:blipFill>
                <a:blip r:embed="rId7"/>
                <a:stretch>
                  <a:fillRect/>
                </a:stretch>
              </p:blipFill>
              <p:spPr>
                <a:xfrm>
                  <a:off x="7120576" y="4578791"/>
                  <a:ext cx="412200" cy="2844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1" name="Ink 10">
                  <a:extLst>
                    <a:ext uri="{FF2B5EF4-FFF2-40B4-BE49-F238E27FC236}">
                      <a16:creationId xmlns:a16="http://schemas.microsoft.com/office/drawing/2014/main" id="{EB748904-8146-7344-A42F-B9743D9AFCDB}"/>
                    </a:ext>
                  </a:extLst>
                </p14:cNvPr>
                <p14:cNvContentPartPr/>
                <p14:nvPr/>
              </p14:nvContentPartPr>
              <p14:xfrm>
                <a:off x="7329376" y="4653311"/>
                <a:ext cx="14760" cy="8280"/>
              </p14:xfrm>
            </p:contentPart>
          </mc:Choice>
          <mc:Fallback xmlns="">
            <p:pic>
              <p:nvPicPr>
                <p:cNvPr id="11" name="Ink 10">
                  <a:extLst>
                    <a:ext uri="{FF2B5EF4-FFF2-40B4-BE49-F238E27FC236}">
                      <a16:creationId xmlns:a16="http://schemas.microsoft.com/office/drawing/2014/main" id="{EB748904-8146-7344-A42F-B9743D9AFCDB}"/>
                    </a:ext>
                  </a:extLst>
                </p:cNvPr>
                <p:cNvPicPr/>
                <p:nvPr/>
              </p:nvPicPr>
              <p:blipFill>
                <a:blip r:embed="rId9"/>
                <a:stretch>
                  <a:fillRect/>
                </a:stretch>
              </p:blipFill>
              <p:spPr>
                <a:xfrm>
                  <a:off x="7313896" y="4638191"/>
                  <a:ext cx="45000" cy="38880"/>
                </a:xfrm>
                <a:prstGeom prst="rect">
                  <a:avLst/>
                </a:prstGeom>
              </p:spPr>
            </p:pic>
          </mc:Fallback>
        </mc:AlternateContent>
      </p:grpSp>
      <p:grpSp>
        <p:nvGrpSpPr>
          <p:cNvPr id="15" name="Group 14">
            <a:extLst>
              <a:ext uri="{FF2B5EF4-FFF2-40B4-BE49-F238E27FC236}">
                <a16:creationId xmlns:a16="http://schemas.microsoft.com/office/drawing/2014/main" id="{2D2BA03F-B54B-7448-9E12-FB788496AAEE}"/>
              </a:ext>
            </a:extLst>
          </p:cNvPr>
          <p:cNvGrpSpPr/>
          <p:nvPr/>
        </p:nvGrpSpPr>
        <p:grpSpPr>
          <a:xfrm>
            <a:off x="10707976" y="4513991"/>
            <a:ext cx="450720" cy="234360"/>
            <a:chOff x="10707976" y="4513991"/>
            <a:chExt cx="450720" cy="234360"/>
          </a:xfrm>
        </p:grpSpPr>
        <mc:AlternateContent xmlns:mc="http://schemas.openxmlformats.org/markup-compatibility/2006" xmlns:p14="http://schemas.microsoft.com/office/powerpoint/2010/main">
          <mc:Choice Requires="p14">
            <p:contentPart p14:bwMode="auto" r:id="rId10">
              <p14:nvContentPartPr>
                <p14:cNvPr id="13" name="Ink 12">
                  <a:extLst>
                    <a:ext uri="{FF2B5EF4-FFF2-40B4-BE49-F238E27FC236}">
                      <a16:creationId xmlns:a16="http://schemas.microsoft.com/office/drawing/2014/main" id="{C1177A42-4865-3F41-9619-66F0685A128E}"/>
                    </a:ext>
                  </a:extLst>
                </p14:cNvPr>
                <p14:cNvContentPartPr/>
                <p14:nvPr/>
              </p14:nvContentPartPr>
              <p14:xfrm>
                <a:off x="10707976" y="4513991"/>
                <a:ext cx="148680" cy="234360"/>
              </p14:xfrm>
            </p:contentPart>
          </mc:Choice>
          <mc:Fallback xmlns="">
            <p:pic>
              <p:nvPicPr>
                <p:cNvPr id="13" name="Ink 12">
                  <a:extLst>
                    <a:ext uri="{FF2B5EF4-FFF2-40B4-BE49-F238E27FC236}">
                      <a16:creationId xmlns:a16="http://schemas.microsoft.com/office/drawing/2014/main" id="{C1177A42-4865-3F41-9619-66F0685A128E}"/>
                    </a:ext>
                  </a:extLst>
                </p:cNvPr>
                <p:cNvPicPr/>
                <p:nvPr/>
              </p:nvPicPr>
              <p:blipFill>
                <a:blip r:embed="rId11"/>
                <a:stretch>
                  <a:fillRect/>
                </a:stretch>
              </p:blipFill>
              <p:spPr>
                <a:xfrm>
                  <a:off x="10692496" y="4498871"/>
                  <a:ext cx="179280" cy="2649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4" name="Ink 13">
                  <a:extLst>
                    <a:ext uri="{FF2B5EF4-FFF2-40B4-BE49-F238E27FC236}">
                      <a16:creationId xmlns:a16="http://schemas.microsoft.com/office/drawing/2014/main" id="{39BC1858-4A04-F642-B3BC-CC7C67C3D441}"/>
                    </a:ext>
                  </a:extLst>
                </p14:cNvPr>
                <p14:cNvContentPartPr/>
                <p14:nvPr/>
              </p14:nvContentPartPr>
              <p14:xfrm>
                <a:off x="10838656" y="4595351"/>
                <a:ext cx="320040" cy="130680"/>
              </p14:xfrm>
            </p:contentPart>
          </mc:Choice>
          <mc:Fallback xmlns="">
            <p:pic>
              <p:nvPicPr>
                <p:cNvPr id="14" name="Ink 13">
                  <a:extLst>
                    <a:ext uri="{FF2B5EF4-FFF2-40B4-BE49-F238E27FC236}">
                      <a16:creationId xmlns:a16="http://schemas.microsoft.com/office/drawing/2014/main" id="{39BC1858-4A04-F642-B3BC-CC7C67C3D441}"/>
                    </a:ext>
                  </a:extLst>
                </p:cNvPr>
                <p:cNvPicPr/>
                <p:nvPr/>
              </p:nvPicPr>
              <p:blipFill>
                <a:blip r:embed="rId13"/>
                <a:stretch>
                  <a:fillRect/>
                </a:stretch>
              </p:blipFill>
              <p:spPr>
                <a:xfrm>
                  <a:off x="10823536" y="4579871"/>
                  <a:ext cx="350640" cy="1609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4">
            <p14:nvContentPartPr>
              <p14:cNvPr id="16" name="Ink 15">
                <a:extLst>
                  <a:ext uri="{FF2B5EF4-FFF2-40B4-BE49-F238E27FC236}">
                    <a16:creationId xmlns:a16="http://schemas.microsoft.com/office/drawing/2014/main" id="{EDA47101-05D8-DA42-827B-D26969266629}"/>
                  </a:ext>
                </a:extLst>
              </p14:cNvPr>
              <p14:cNvContentPartPr/>
              <p14:nvPr/>
            </p14:nvContentPartPr>
            <p14:xfrm>
              <a:off x="8998696" y="4194311"/>
              <a:ext cx="7920" cy="256320"/>
            </p14:xfrm>
          </p:contentPart>
        </mc:Choice>
        <mc:Fallback xmlns="">
          <p:pic>
            <p:nvPicPr>
              <p:cNvPr id="16" name="Ink 15">
                <a:extLst>
                  <a:ext uri="{FF2B5EF4-FFF2-40B4-BE49-F238E27FC236}">
                    <a16:creationId xmlns:a16="http://schemas.microsoft.com/office/drawing/2014/main" id="{EDA47101-05D8-DA42-827B-D26969266629}"/>
                  </a:ext>
                </a:extLst>
              </p:cNvPr>
              <p:cNvPicPr/>
              <p:nvPr/>
            </p:nvPicPr>
            <p:blipFill>
              <a:blip r:embed="rId15"/>
              <a:stretch>
                <a:fillRect/>
              </a:stretch>
            </p:blipFill>
            <p:spPr>
              <a:xfrm>
                <a:off x="8983576" y="4179191"/>
                <a:ext cx="38520" cy="286560"/>
              </a:xfrm>
              <a:prstGeom prst="rect">
                <a:avLst/>
              </a:prstGeom>
            </p:spPr>
          </p:pic>
        </mc:Fallback>
      </mc:AlternateContent>
      <p:grpSp>
        <p:nvGrpSpPr>
          <p:cNvPr id="22" name="Group 21">
            <a:extLst>
              <a:ext uri="{FF2B5EF4-FFF2-40B4-BE49-F238E27FC236}">
                <a16:creationId xmlns:a16="http://schemas.microsoft.com/office/drawing/2014/main" id="{706A3CAC-463B-2E4E-9650-6B89A80E4998}"/>
              </a:ext>
            </a:extLst>
          </p:cNvPr>
          <p:cNvGrpSpPr/>
          <p:nvPr/>
        </p:nvGrpSpPr>
        <p:grpSpPr>
          <a:xfrm>
            <a:off x="8661376" y="3716951"/>
            <a:ext cx="795240" cy="220680"/>
            <a:chOff x="8661376" y="3716951"/>
            <a:chExt cx="795240" cy="220680"/>
          </a:xfrm>
        </p:grpSpPr>
        <mc:AlternateContent xmlns:mc="http://schemas.openxmlformats.org/markup-compatibility/2006" xmlns:p14="http://schemas.microsoft.com/office/powerpoint/2010/main">
          <mc:Choice Requires="p14">
            <p:contentPart p14:bwMode="auto" r:id="rId16">
              <p14:nvContentPartPr>
                <p14:cNvPr id="17" name="Ink 16">
                  <a:extLst>
                    <a:ext uri="{FF2B5EF4-FFF2-40B4-BE49-F238E27FC236}">
                      <a16:creationId xmlns:a16="http://schemas.microsoft.com/office/drawing/2014/main" id="{569DBFDD-0C15-FA47-9574-1C1ED7D6F2A6}"/>
                    </a:ext>
                  </a:extLst>
                </p14:cNvPr>
                <p14:cNvContentPartPr/>
                <p14:nvPr/>
              </p14:nvContentPartPr>
              <p14:xfrm>
                <a:off x="8661376" y="3716951"/>
                <a:ext cx="106920" cy="188640"/>
              </p14:xfrm>
            </p:contentPart>
          </mc:Choice>
          <mc:Fallback xmlns="">
            <p:pic>
              <p:nvPicPr>
                <p:cNvPr id="17" name="Ink 16">
                  <a:extLst>
                    <a:ext uri="{FF2B5EF4-FFF2-40B4-BE49-F238E27FC236}">
                      <a16:creationId xmlns:a16="http://schemas.microsoft.com/office/drawing/2014/main" id="{569DBFDD-0C15-FA47-9574-1C1ED7D6F2A6}"/>
                    </a:ext>
                  </a:extLst>
                </p:cNvPr>
                <p:cNvPicPr/>
                <p:nvPr/>
              </p:nvPicPr>
              <p:blipFill>
                <a:blip r:embed="rId17"/>
                <a:stretch>
                  <a:fillRect/>
                </a:stretch>
              </p:blipFill>
              <p:spPr>
                <a:xfrm>
                  <a:off x="8646256" y="3701831"/>
                  <a:ext cx="137520" cy="2192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8" name="Ink 17">
                  <a:extLst>
                    <a:ext uri="{FF2B5EF4-FFF2-40B4-BE49-F238E27FC236}">
                      <a16:creationId xmlns:a16="http://schemas.microsoft.com/office/drawing/2014/main" id="{41C77B7A-AD05-8D46-9DEE-FECDA5DBF8E0}"/>
                    </a:ext>
                  </a:extLst>
                </p14:cNvPr>
                <p14:cNvContentPartPr/>
                <p14:nvPr/>
              </p14:nvContentPartPr>
              <p14:xfrm>
                <a:off x="8787736" y="3788951"/>
                <a:ext cx="127800" cy="135000"/>
              </p14:xfrm>
            </p:contentPart>
          </mc:Choice>
          <mc:Fallback xmlns="">
            <p:pic>
              <p:nvPicPr>
                <p:cNvPr id="18" name="Ink 17">
                  <a:extLst>
                    <a:ext uri="{FF2B5EF4-FFF2-40B4-BE49-F238E27FC236}">
                      <a16:creationId xmlns:a16="http://schemas.microsoft.com/office/drawing/2014/main" id="{41C77B7A-AD05-8D46-9DEE-FECDA5DBF8E0}"/>
                    </a:ext>
                  </a:extLst>
                </p:cNvPr>
                <p:cNvPicPr/>
                <p:nvPr/>
              </p:nvPicPr>
              <p:blipFill>
                <a:blip r:embed="rId19"/>
                <a:stretch>
                  <a:fillRect/>
                </a:stretch>
              </p:blipFill>
              <p:spPr>
                <a:xfrm>
                  <a:off x="8772616" y="3773831"/>
                  <a:ext cx="158400" cy="1656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9" name="Ink 18">
                  <a:extLst>
                    <a:ext uri="{FF2B5EF4-FFF2-40B4-BE49-F238E27FC236}">
                      <a16:creationId xmlns:a16="http://schemas.microsoft.com/office/drawing/2014/main" id="{4092D547-32CD-1A45-9EB1-12B4B3B7E4A3}"/>
                    </a:ext>
                  </a:extLst>
                </p14:cNvPr>
                <p14:cNvContentPartPr/>
                <p14:nvPr/>
              </p14:nvContentPartPr>
              <p14:xfrm>
                <a:off x="8898976" y="3719111"/>
                <a:ext cx="244440" cy="218520"/>
              </p14:xfrm>
            </p:contentPart>
          </mc:Choice>
          <mc:Fallback xmlns="">
            <p:pic>
              <p:nvPicPr>
                <p:cNvPr id="19" name="Ink 18">
                  <a:extLst>
                    <a:ext uri="{FF2B5EF4-FFF2-40B4-BE49-F238E27FC236}">
                      <a16:creationId xmlns:a16="http://schemas.microsoft.com/office/drawing/2014/main" id="{4092D547-32CD-1A45-9EB1-12B4B3B7E4A3}"/>
                    </a:ext>
                  </a:extLst>
                </p:cNvPr>
                <p:cNvPicPr/>
                <p:nvPr/>
              </p:nvPicPr>
              <p:blipFill>
                <a:blip r:embed="rId21"/>
                <a:stretch>
                  <a:fillRect/>
                </a:stretch>
              </p:blipFill>
              <p:spPr>
                <a:xfrm>
                  <a:off x="8883496" y="3703991"/>
                  <a:ext cx="274680" cy="2491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0" name="Ink 19">
                  <a:extLst>
                    <a:ext uri="{FF2B5EF4-FFF2-40B4-BE49-F238E27FC236}">
                      <a16:creationId xmlns:a16="http://schemas.microsoft.com/office/drawing/2014/main" id="{0176A2C5-3873-7A42-940F-25CA2B1BD818}"/>
                    </a:ext>
                  </a:extLst>
                </p14:cNvPr>
                <p14:cNvContentPartPr/>
                <p14:nvPr/>
              </p14:nvContentPartPr>
              <p14:xfrm>
                <a:off x="9054136" y="3745391"/>
                <a:ext cx="20880" cy="3600"/>
              </p14:xfrm>
            </p:contentPart>
          </mc:Choice>
          <mc:Fallback xmlns="">
            <p:pic>
              <p:nvPicPr>
                <p:cNvPr id="20" name="Ink 19">
                  <a:extLst>
                    <a:ext uri="{FF2B5EF4-FFF2-40B4-BE49-F238E27FC236}">
                      <a16:creationId xmlns:a16="http://schemas.microsoft.com/office/drawing/2014/main" id="{0176A2C5-3873-7A42-940F-25CA2B1BD818}"/>
                    </a:ext>
                  </a:extLst>
                </p:cNvPr>
                <p:cNvPicPr/>
                <p:nvPr/>
              </p:nvPicPr>
              <p:blipFill>
                <a:blip r:embed="rId23"/>
                <a:stretch>
                  <a:fillRect/>
                </a:stretch>
              </p:blipFill>
              <p:spPr>
                <a:xfrm>
                  <a:off x="9039016" y="3730271"/>
                  <a:ext cx="51480" cy="342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1" name="Ink 20">
                  <a:extLst>
                    <a:ext uri="{FF2B5EF4-FFF2-40B4-BE49-F238E27FC236}">
                      <a16:creationId xmlns:a16="http://schemas.microsoft.com/office/drawing/2014/main" id="{2D76A6E3-E20D-EA47-ABC4-EECD24129E15}"/>
                    </a:ext>
                  </a:extLst>
                </p14:cNvPr>
                <p14:cNvContentPartPr/>
                <p14:nvPr/>
              </p14:nvContentPartPr>
              <p14:xfrm>
                <a:off x="9128656" y="3778511"/>
                <a:ext cx="327960" cy="112320"/>
              </p14:xfrm>
            </p:contentPart>
          </mc:Choice>
          <mc:Fallback xmlns="">
            <p:pic>
              <p:nvPicPr>
                <p:cNvPr id="21" name="Ink 20">
                  <a:extLst>
                    <a:ext uri="{FF2B5EF4-FFF2-40B4-BE49-F238E27FC236}">
                      <a16:creationId xmlns:a16="http://schemas.microsoft.com/office/drawing/2014/main" id="{2D76A6E3-E20D-EA47-ABC4-EECD24129E15}"/>
                    </a:ext>
                  </a:extLst>
                </p:cNvPr>
                <p:cNvPicPr/>
                <p:nvPr/>
              </p:nvPicPr>
              <p:blipFill>
                <a:blip r:embed="rId25"/>
                <a:stretch>
                  <a:fillRect/>
                </a:stretch>
              </p:blipFill>
              <p:spPr>
                <a:xfrm>
                  <a:off x="9113176" y="3763391"/>
                  <a:ext cx="358200" cy="1429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6">
            <p14:nvContentPartPr>
              <p14:cNvPr id="23" name="Ink 22">
                <a:extLst>
                  <a:ext uri="{FF2B5EF4-FFF2-40B4-BE49-F238E27FC236}">
                    <a16:creationId xmlns:a16="http://schemas.microsoft.com/office/drawing/2014/main" id="{920244BF-D3AC-C745-BB8E-AE108D10DAFB}"/>
                  </a:ext>
                </a:extLst>
              </p14:cNvPr>
              <p14:cNvContentPartPr/>
              <p14:nvPr/>
            </p14:nvContentPartPr>
            <p14:xfrm>
              <a:off x="8130376" y="4142831"/>
              <a:ext cx="18000" cy="216360"/>
            </p14:xfrm>
          </p:contentPart>
        </mc:Choice>
        <mc:Fallback xmlns="">
          <p:pic>
            <p:nvPicPr>
              <p:cNvPr id="23" name="Ink 22">
                <a:extLst>
                  <a:ext uri="{FF2B5EF4-FFF2-40B4-BE49-F238E27FC236}">
                    <a16:creationId xmlns:a16="http://schemas.microsoft.com/office/drawing/2014/main" id="{920244BF-D3AC-C745-BB8E-AE108D10DAFB}"/>
                  </a:ext>
                </a:extLst>
              </p:cNvPr>
              <p:cNvPicPr/>
              <p:nvPr/>
            </p:nvPicPr>
            <p:blipFill>
              <a:blip r:embed="rId27"/>
              <a:stretch>
                <a:fillRect/>
              </a:stretch>
            </p:blipFill>
            <p:spPr>
              <a:xfrm>
                <a:off x="8115256" y="4127711"/>
                <a:ext cx="48600" cy="246600"/>
              </a:xfrm>
              <a:prstGeom prst="rect">
                <a:avLst/>
              </a:prstGeom>
            </p:spPr>
          </p:pic>
        </mc:Fallback>
      </mc:AlternateContent>
      <p:grpSp>
        <p:nvGrpSpPr>
          <p:cNvPr id="27" name="Group 26">
            <a:extLst>
              <a:ext uri="{FF2B5EF4-FFF2-40B4-BE49-F238E27FC236}">
                <a16:creationId xmlns:a16="http://schemas.microsoft.com/office/drawing/2014/main" id="{90843407-ECCC-8C46-9630-CB3B5D24AA94}"/>
              </a:ext>
            </a:extLst>
          </p:cNvPr>
          <p:cNvGrpSpPr/>
          <p:nvPr/>
        </p:nvGrpSpPr>
        <p:grpSpPr>
          <a:xfrm>
            <a:off x="7892056" y="3796871"/>
            <a:ext cx="301320" cy="221760"/>
            <a:chOff x="7892056" y="3796871"/>
            <a:chExt cx="301320" cy="221760"/>
          </a:xfrm>
        </p:grpSpPr>
        <mc:AlternateContent xmlns:mc="http://schemas.openxmlformats.org/markup-compatibility/2006" xmlns:p14="http://schemas.microsoft.com/office/powerpoint/2010/main">
          <mc:Choice Requires="p14">
            <p:contentPart p14:bwMode="auto" r:id="rId28">
              <p14:nvContentPartPr>
                <p14:cNvPr id="24" name="Ink 23">
                  <a:extLst>
                    <a:ext uri="{FF2B5EF4-FFF2-40B4-BE49-F238E27FC236}">
                      <a16:creationId xmlns:a16="http://schemas.microsoft.com/office/drawing/2014/main" id="{3B0B6FCF-EBCF-1145-A6A8-5AEF0B8D74A3}"/>
                    </a:ext>
                  </a:extLst>
                </p14:cNvPr>
                <p14:cNvContentPartPr/>
                <p14:nvPr/>
              </p14:nvContentPartPr>
              <p14:xfrm>
                <a:off x="7892056" y="3796871"/>
                <a:ext cx="174960" cy="212760"/>
              </p14:xfrm>
            </p:contentPart>
          </mc:Choice>
          <mc:Fallback xmlns="">
            <p:pic>
              <p:nvPicPr>
                <p:cNvPr id="24" name="Ink 23">
                  <a:extLst>
                    <a:ext uri="{FF2B5EF4-FFF2-40B4-BE49-F238E27FC236}">
                      <a16:creationId xmlns:a16="http://schemas.microsoft.com/office/drawing/2014/main" id="{3B0B6FCF-EBCF-1145-A6A8-5AEF0B8D74A3}"/>
                    </a:ext>
                  </a:extLst>
                </p:cNvPr>
                <p:cNvPicPr/>
                <p:nvPr/>
              </p:nvPicPr>
              <p:blipFill>
                <a:blip r:embed="rId29"/>
                <a:stretch>
                  <a:fillRect/>
                </a:stretch>
              </p:blipFill>
              <p:spPr>
                <a:xfrm>
                  <a:off x="7876936" y="3781751"/>
                  <a:ext cx="205560" cy="24336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5" name="Ink 24">
                  <a:extLst>
                    <a:ext uri="{FF2B5EF4-FFF2-40B4-BE49-F238E27FC236}">
                      <a16:creationId xmlns:a16="http://schemas.microsoft.com/office/drawing/2014/main" id="{5607CDD1-9AC9-2349-B449-4802B99CEB49}"/>
                    </a:ext>
                  </a:extLst>
                </p14:cNvPr>
                <p14:cNvContentPartPr/>
                <p14:nvPr/>
              </p14:nvContentPartPr>
              <p14:xfrm>
                <a:off x="7951816" y="3931871"/>
                <a:ext cx="173520" cy="86760"/>
              </p14:xfrm>
            </p:contentPart>
          </mc:Choice>
          <mc:Fallback xmlns="">
            <p:pic>
              <p:nvPicPr>
                <p:cNvPr id="25" name="Ink 24">
                  <a:extLst>
                    <a:ext uri="{FF2B5EF4-FFF2-40B4-BE49-F238E27FC236}">
                      <a16:creationId xmlns:a16="http://schemas.microsoft.com/office/drawing/2014/main" id="{5607CDD1-9AC9-2349-B449-4802B99CEB49}"/>
                    </a:ext>
                  </a:extLst>
                </p:cNvPr>
                <p:cNvPicPr/>
                <p:nvPr/>
              </p:nvPicPr>
              <p:blipFill>
                <a:blip r:embed="rId31"/>
                <a:stretch>
                  <a:fillRect/>
                </a:stretch>
              </p:blipFill>
              <p:spPr>
                <a:xfrm>
                  <a:off x="7936696" y="3916751"/>
                  <a:ext cx="203760" cy="1173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6" name="Ink 25">
                  <a:extLst>
                    <a:ext uri="{FF2B5EF4-FFF2-40B4-BE49-F238E27FC236}">
                      <a16:creationId xmlns:a16="http://schemas.microsoft.com/office/drawing/2014/main" id="{03DBC5D2-4943-7A43-B4C4-29FB2A47C41A}"/>
                    </a:ext>
                  </a:extLst>
                </p14:cNvPr>
                <p14:cNvContentPartPr/>
                <p14:nvPr/>
              </p14:nvContentPartPr>
              <p14:xfrm>
                <a:off x="8151256" y="3920351"/>
                <a:ext cx="42120" cy="83880"/>
              </p14:xfrm>
            </p:contentPart>
          </mc:Choice>
          <mc:Fallback xmlns="">
            <p:pic>
              <p:nvPicPr>
                <p:cNvPr id="26" name="Ink 25">
                  <a:extLst>
                    <a:ext uri="{FF2B5EF4-FFF2-40B4-BE49-F238E27FC236}">
                      <a16:creationId xmlns:a16="http://schemas.microsoft.com/office/drawing/2014/main" id="{03DBC5D2-4943-7A43-B4C4-29FB2A47C41A}"/>
                    </a:ext>
                  </a:extLst>
                </p:cNvPr>
                <p:cNvPicPr/>
                <p:nvPr/>
              </p:nvPicPr>
              <p:blipFill>
                <a:blip r:embed="rId33"/>
                <a:stretch>
                  <a:fillRect/>
                </a:stretch>
              </p:blipFill>
              <p:spPr>
                <a:xfrm>
                  <a:off x="8136136" y="3904871"/>
                  <a:ext cx="72720" cy="1141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4">
            <p14:nvContentPartPr>
              <p14:cNvPr id="28" name="Ink 27">
                <a:extLst>
                  <a:ext uri="{FF2B5EF4-FFF2-40B4-BE49-F238E27FC236}">
                    <a16:creationId xmlns:a16="http://schemas.microsoft.com/office/drawing/2014/main" id="{143CEFFE-FA4E-F94E-AF3D-7BEDE8A93E63}"/>
                  </a:ext>
                </a:extLst>
              </p14:cNvPr>
              <p14:cNvContentPartPr/>
              <p14:nvPr/>
            </p14:nvContentPartPr>
            <p14:xfrm>
              <a:off x="9904456" y="4165871"/>
              <a:ext cx="18000" cy="178560"/>
            </p14:xfrm>
          </p:contentPart>
        </mc:Choice>
        <mc:Fallback xmlns="">
          <p:pic>
            <p:nvPicPr>
              <p:cNvPr id="28" name="Ink 27">
                <a:extLst>
                  <a:ext uri="{FF2B5EF4-FFF2-40B4-BE49-F238E27FC236}">
                    <a16:creationId xmlns:a16="http://schemas.microsoft.com/office/drawing/2014/main" id="{143CEFFE-FA4E-F94E-AF3D-7BEDE8A93E63}"/>
                  </a:ext>
                </a:extLst>
              </p:cNvPr>
              <p:cNvPicPr/>
              <p:nvPr/>
            </p:nvPicPr>
            <p:blipFill>
              <a:blip r:embed="rId35"/>
              <a:stretch>
                <a:fillRect/>
              </a:stretch>
            </p:blipFill>
            <p:spPr>
              <a:xfrm>
                <a:off x="9889336" y="4150391"/>
                <a:ext cx="48600" cy="20916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40" name="Ink 39">
                <a:extLst>
                  <a:ext uri="{FF2B5EF4-FFF2-40B4-BE49-F238E27FC236}">
                    <a16:creationId xmlns:a16="http://schemas.microsoft.com/office/drawing/2014/main" id="{42C5E3C4-508C-0C43-903A-8B069403E744}"/>
                  </a:ext>
                </a:extLst>
              </p14:cNvPr>
              <p14:cNvContentPartPr/>
              <p14:nvPr/>
            </p14:nvContentPartPr>
            <p14:xfrm>
              <a:off x="7523776" y="4863551"/>
              <a:ext cx="614880" cy="179640"/>
            </p14:xfrm>
          </p:contentPart>
        </mc:Choice>
        <mc:Fallback xmlns="">
          <p:pic>
            <p:nvPicPr>
              <p:cNvPr id="40" name="Ink 39">
                <a:extLst>
                  <a:ext uri="{FF2B5EF4-FFF2-40B4-BE49-F238E27FC236}">
                    <a16:creationId xmlns:a16="http://schemas.microsoft.com/office/drawing/2014/main" id="{42C5E3C4-508C-0C43-903A-8B069403E744}"/>
                  </a:ext>
                </a:extLst>
              </p:cNvPr>
              <p:cNvPicPr/>
              <p:nvPr/>
            </p:nvPicPr>
            <p:blipFill>
              <a:blip r:embed="rId37"/>
              <a:stretch>
                <a:fillRect/>
              </a:stretch>
            </p:blipFill>
            <p:spPr>
              <a:xfrm>
                <a:off x="7508656" y="4848431"/>
                <a:ext cx="645120" cy="210240"/>
              </a:xfrm>
              <a:prstGeom prst="rect">
                <a:avLst/>
              </a:prstGeom>
            </p:spPr>
          </p:pic>
        </mc:Fallback>
      </mc:AlternateContent>
      <p:grpSp>
        <p:nvGrpSpPr>
          <p:cNvPr id="47" name="Group 46">
            <a:extLst>
              <a:ext uri="{FF2B5EF4-FFF2-40B4-BE49-F238E27FC236}">
                <a16:creationId xmlns:a16="http://schemas.microsoft.com/office/drawing/2014/main" id="{632F8C67-A717-764E-89CC-9CCAF9D6BBCC}"/>
              </a:ext>
            </a:extLst>
          </p:cNvPr>
          <p:cNvGrpSpPr/>
          <p:nvPr/>
        </p:nvGrpSpPr>
        <p:grpSpPr>
          <a:xfrm>
            <a:off x="7722856" y="5149391"/>
            <a:ext cx="497160" cy="178200"/>
            <a:chOff x="7722856" y="5149391"/>
            <a:chExt cx="497160" cy="178200"/>
          </a:xfrm>
        </p:grpSpPr>
        <mc:AlternateContent xmlns:mc="http://schemas.openxmlformats.org/markup-compatibility/2006" xmlns:p14="http://schemas.microsoft.com/office/powerpoint/2010/main">
          <mc:Choice Requires="p14">
            <p:contentPart p14:bwMode="auto" r:id="rId38">
              <p14:nvContentPartPr>
                <p14:cNvPr id="41" name="Ink 40">
                  <a:extLst>
                    <a:ext uri="{FF2B5EF4-FFF2-40B4-BE49-F238E27FC236}">
                      <a16:creationId xmlns:a16="http://schemas.microsoft.com/office/drawing/2014/main" id="{045BABBE-507D-2548-9AD0-B51116FB5A8B}"/>
                    </a:ext>
                  </a:extLst>
                </p14:cNvPr>
                <p14:cNvContentPartPr/>
                <p14:nvPr/>
              </p14:nvContentPartPr>
              <p14:xfrm>
                <a:off x="7722856" y="5192591"/>
                <a:ext cx="138960" cy="135000"/>
              </p14:xfrm>
            </p:contentPart>
          </mc:Choice>
          <mc:Fallback xmlns="">
            <p:pic>
              <p:nvPicPr>
                <p:cNvPr id="41" name="Ink 40">
                  <a:extLst>
                    <a:ext uri="{FF2B5EF4-FFF2-40B4-BE49-F238E27FC236}">
                      <a16:creationId xmlns:a16="http://schemas.microsoft.com/office/drawing/2014/main" id="{045BABBE-507D-2548-9AD0-B51116FB5A8B}"/>
                    </a:ext>
                  </a:extLst>
                </p:cNvPr>
                <p:cNvPicPr/>
                <p:nvPr/>
              </p:nvPicPr>
              <p:blipFill>
                <a:blip r:embed="rId39"/>
                <a:stretch>
                  <a:fillRect/>
                </a:stretch>
              </p:blipFill>
              <p:spPr>
                <a:xfrm>
                  <a:off x="7707376" y="5177111"/>
                  <a:ext cx="169200" cy="1656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42" name="Ink 41">
                  <a:extLst>
                    <a:ext uri="{FF2B5EF4-FFF2-40B4-BE49-F238E27FC236}">
                      <a16:creationId xmlns:a16="http://schemas.microsoft.com/office/drawing/2014/main" id="{64E0E35F-F44D-3A4E-9546-0B0C3CD50AD5}"/>
                    </a:ext>
                  </a:extLst>
                </p14:cNvPr>
                <p14:cNvContentPartPr/>
                <p14:nvPr/>
              </p14:nvContentPartPr>
              <p14:xfrm>
                <a:off x="7888816" y="5217791"/>
                <a:ext cx="73800" cy="106560"/>
              </p14:xfrm>
            </p:contentPart>
          </mc:Choice>
          <mc:Fallback xmlns="">
            <p:pic>
              <p:nvPicPr>
                <p:cNvPr id="42" name="Ink 41">
                  <a:extLst>
                    <a:ext uri="{FF2B5EF4-FFF2-40B4-BE49-F238E27FC236}">
                      <a16:creationId xmlns:a16="http://schemas.microsoft.com/office/drawing/2014/main" id="{64E0E35F-F44D-3A4E-9546-0B0C3CD50AD5}"/>
                    </a:ext>
                  </a:extLst>
                </p:cNvPr>
                <p:cNvPicPr/>
                <p:nvPr/>
              </p:nvPicPr>
              <p:blipFill>
                <a:blip r:embed="rId41"/>
                <a:stretch>
                  <a:fillRect/>
                </a:stretch>
              </p:blipFill>
              <p:spPr>
                <a:xfrm>
                  <a:off x="7873336" y="5202311"/>
                  <a:ext cx="104400" cy="13680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43" name="Ink 42">
                  <a:extLst>
                    <a:ext uri="{FF2B5EF4-FFF2-40B4-BE49-F238E27FC236}">
                      <a16:creationId xmlns:a16="http://schemas.microsoft.com/office/drawing/2014/main" id="{10CF63F3-BC19-0A4B-950C-4E146199C1FC}"/>
                    </a:ext>
                  </a:extLst>
                </p14:cNvPr>
                <p14:cNvContentPartPr/>
                <p14:nvPr/>
              </p14:nvContentPartPr>
              <p14:xfrm>
                <a:off x="7884136" y="5163791"/>
                <a:ext cx="148680" cy="32400"/>
              </p14:xfrm>
            </p:contentPart>
          </mc:Choice>
          <mc:Fallback xmlns="">
            <p:pic>
              <p:nvPicPr>
                <p:cNvPr id="43" name="Ink 42">
                  <a:extLst>
                    <a:ext uri="{FF2B5EF4-FFF2-40B4-BE49-F238E27FC236}">
                      <a16:creationId xmlns:a16="http://schemas.microsoft.com/office/drawing/2014/main" id="{10CF63F3-BC19-0A4B-950C-4E146199C1FC}"/>
                    </a:ext>
                  </a:extLst>
                </p:cNvPr>
                <p:cNvPicPr/>
                <p:nvPr/>
              </p:nvPicPr>
              <p:blipFill>
                <a:blip r:embed="rId43"/>
                <a:stretch>
                  <a:fillRect/>
                </a:stretch>
              </p:blipFill>
              <p:spPr>
                <a:xfrm>
                  <a:off x="7869016" y="5148671"/>
                  <a:ext cx="179280" cy="6264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44" name="Ink 43">
                  <a:extLst>
                    <a:ext uri="{FF2B5EF4-FFF2-40B4-BE49-F238E27FC236}">
                      <a16:creationId xmlns:a16="http://schemas.microsoft.com/office/drawing/2014/main" id="{229ED057-9BF5-6E4E-9C20-0DD71307DE1F}"/>
                    </a:ext>
                  </a:extLst>
                </p14:cNvPr>
                <p14:cNvContentPartPr/>
                <p14:nvPr/>
              </p14:nvContentPartPr>
              <p14:xfrm>
                <a:off x="8098696" y="5179631"/>
                <a:ext cx="121320" cy="109080"/>
              </p14:xfrm>
            </p:contentPart>
          </mc:Choice>
          <mc:Fallback xmlns="">
            <p:pic>
              <p:nvPicPr>
                <p:cNvPr id="44" name="Ink 43">
                  <a:extLst>
                    <a:ext uri="{FF2B5EF4-FFF2-40B4-BE49-F238E27FC236}">
                      <a16:creationId xmlns:a16="http://schemas.microsoft.com/office/drawing/2014/main" id="{229ED057-9BF5-6E4E-9C20-0DD71307DE1F}"/>
                    </a:ext>
                  </a:extLst>
                </p:cNvPr>
                <p:cNvPicPr/>
                <p:nvPr/>
              </p:nvPicPr>
              <p:blipFill>
                <a:blip r:embed="rId45"/>
                <a:stretch>
                  <a:fillRect/>
                </a:stretch>
              </p:blipFill>
              <p:spPr>
                <a:xfrm>
                  <a:off x="8083576" y="5164511"/>
                  <a:ext cx="151920" cy="13932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45" name="Ink 44">
                  <a:extLst>
                    <a:ext uri="{FF2B5EF4-FFF2-40B4-BE49-F238E27FC236}">
                      <a16:creationId xmlns:a16="http://schemas.microsoft.com/office/drawing/2014/main" id="{316CCA81-D012-A146-A4B5-457652C821DD}"/>
                    </a:ext>
                  </a:extLst>
                </p14:cNvPr>
                <p14:cNvContentPartPr/>
                <p14:nvPr/>
              </p14:nvContentPartPr>
              <p14:xfrm>
                <a:off x="8096176" y="5149391"/>
                <a:ext cx="18360" cy="11520"/>
              </p14:xfrm>
            </p:contentPart>
          </mc:Choice>
          <mc:Fallback xmlns="">
            <p:pic>
              <p:nvPicPr>
                <p:cNvPr id="45" name="Ink 44">
                  <a:extLst>
                    <a:ext uri="{FF2B5EF4-FFF2-40B4-BE49-F238E27FC236}">
                      <a16:creationId xmlns:a16="http://schemas.microsoft.com/office/drawing/2014/main" id="{316CCA81-D012-A146-A4B5-457652C821DD}"/>
                    </a:ext>
                  </a:extLst>
                </p:cNvPr>
                <p:cNvPicPr/>
                <p:nvPr/>
              </p:nvPicPr>
              <p:blipFill>
                <a:blip r:embed="rId47"/>
                <a:stretch>
                  <a:fillRect/>
                </a:stretch>
              </p:blipFill>
              <p:spPr>
                <a:xfrm>
                  <a:off x="8080696" y="5133911"/>
                  <a:ext cx="4896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46" name="Ink 45">
                  <a:extLst>
                    <a:ext uri="{FF2B5EF4-FFF2-40B4-BE49-F238E27FC236}">
                      <a16:creationId xmlns:a16="http://schemas.microsoft.com/office/drawing/2014/main" id="{028F8079-CACC-644E-86E4-CD058FAEA4AF}"/>
                    </a:ext>
                  </a:extLst>
                </p14:cNvPr>
                <p14:cNvContentPartPr/>
                <p14:nvPr/>
              </p14:nvContentPartPr>
              <p14:xfrm>
                <a:off x="8193016" y="5297711"/>
                <a:ext cx="12600" cy="3960"/>
              </p14:xfrm>
            </p:contentPart>
          </mc:Choice>
          <mc:Fallback xmlns="">
            <p:pic>
              <p:nvPicPr>
                <p:cNvPr id="46" name="Ink 45">
                  <a:extLst>
                    <a:ext uri="{FF2B5EF4-FFF2-40B4-BE49-F238E27FC236}">
                      <a16:creationId xmlns:a16="http://schemas.microsoft.com/office/drawing/2014/main" id="{028F8079-CACC-644E-86E4-CD058FAEA4AF}"/>
                    </a:ext>
                  </a:extLst>
                </p:cNvPr>
                <p:cNvPicPr/>
                <p:nvPr/>
              </p:nvPicPr>
              <p:blipFill>
                <a:blip r:embed="rId49"/>
                <a:stretch>
                  <a:fillRect/>
                </a:stretch>
              </p:blipFill>
              <p:spPr>
                <a:xfrm>
                  <a:off x="8177896" y="5282231"/>
                  <a:ext cx="42840" cy="34200"/>
                </a:xfrm>
                <a:prstGeom prst="rect">
                  <a:avLst/>
                </a:prstGeom>
              </p:spPr>
            </p:pic>
          </mc:Fallback>
        </mc:AlternateContent>
      </p:grpSp>
      <p:grpSp>
        <p:nvGrpSpPr>
          <p:cNvPr id="51" name="Group 50">
            <a:extLst>
              <a:ext uri="{FF2B5EF4-FFF2-40B4-BE49-F238E27FC236}">
                <a16:creationId xmlns:a16="http://schemas.microsoft.com/office/drawing/2014/main" id="{B9EFF3CD-A5BD-D341-9AD4-B96FD5AD84DE}"/>
              </a:ext>
            </a:extLst>
          </p:cNvPr>
          <p:cNvGrpSpPr/>
          <p:nvPr/>
        </p:nvGrpSpPr>
        <p:grpSpPr>
          <a:xfrm>
            <a:off x="8875576" y="3357311"/>
            <a:ext cx="399600" cy="186480"/>
            <a:chOff x="8875576" y="3357311"/>
            <a:chExt cx="399600" cy="186480"/>
          </a:xfrm>
        </p:grpSpPr>
        <mc:AlternateContent xmlns:mc="http://schemas.openxmlformats.org/markup-compatibility/2006" xmlns:p14="http://schemas.microsoft.com/office/powerpoint/2010/main">
          <mc:Choice Requires="p14">
            <p:contentPart p14:bwMode="auto" r:id="rId50">
              <p14:nvContentPartPr>
                <p14:cNvPr id="48" name="Ink 47">
                  <a:extLst>
                    <a:ext uri="{FF2B5EF4-FFF2-40B4-BE49-F238E27FC236}">
                      <a16:creationId xmlns:a16="http://schemas.microsoft.com/office/drawing/2014/main" id="{965D4498-0C24-2946-9CCB-0F1FCCD96F48}"/>
                    </a:ext>
                  </a:extLst>
                </p14:cNvPr>
                <p14:cNvContentPartPr/>
                <p14:nvPr/>
              </p14:nvContentPartPr>
              <p14:xfrm>
                <a:off x="8875576" y="3357311"/>
                <a:ext cx="145440" cy="181800"/>
              </p14:xfrm>
            </p:contentPart>
          </mc:Choice>
          <mc:Fallback xmlns="">
            <p:pic>
              <p:nvPicPr>
                <p:cNvPr id="48" name="Ink 47">
                  <a:extLst>
                    <a:ext uri="{FF2B5EF4-FFF2-40B4-BE49-F238E27FC236}">
                      <a16:creationId xmlns:a16="http://schemas.microsoft.com/office/drawing/2014/main" id="{965D4498-0C24-2946-9CCB-0F1FCCD96F48}"/>
                    </a:ext>
                  </a:extLst>
                </p:cNvPr>
                <p:cNvPicPr/>
                <p:nvPr/>
              </p:nvPicPr>
              <p:blipFill>
                <a:blip r:embed="rId51"/>
                <a:stretch>
                  <a:fillRect/>
                </a:stretch>
              </p:blipFill>
              <p:spPr>
                <a:xfrm>
                  <a:off x="8860456" y="3341831"/>
                  <a:ext cx="176040" cy="21240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49" name="Ink 48">
                  <a:extLst>
                    <a:ext uri="{FF2B5EF4-FFF2-40B4-BE49-F238E27FC236}">
                      <a16:creationId xmlns:a16="http://schemas.microsoft.com/office/drawing/2014/main" id="{30C0C786-D67C-E044-A16A-C7DA2BC00BC9}"/>
                    </a:ext>
                  </a:extLst>
                </p14:cNvPr>
                <p14:cNvContentPartPr/>
                <p14:nvPr/>
              </p14:nvContentPartPr>
              <p14:xfrm>
                <a:off x="8920936" y="3398351"/>
                <a:ext cx="145440" cy="129240"/>
              </p14:xfrm>
            </p:contentPart>
          </mc:Choice>
          <mc:Fallback xmlns="">
            <p:pic>
              <p:nvPicPr>
                <p:cNvPr id="49" name="Ink 48">
                  <a:extLst>
                    <a:ext uri="{FF2B5EF4-FFF2-40B4-BE49-F238E27FC236}">
                      <a16:creationId xmlns:a16="http://schemas.microsoft.com/office/drawing/2014/main" id="{30C0C786-D67C-E044-A16A-C7DA2BC00BC9}"/>
                    </a:ext>
                  </a:extLst>
                </p:cNvPr>
                <p:cNvPicPr/>
                <p:nvPr/>
              </p:nvPicPr>
              <p:blipFill>
                <a:blip r:embed="rId53"/>
                <a:stretch>
                  <a:fillRect/>
                </a:stretch>
              </p:blipFill>
              <p:spPr>
                <a:xfrm>
                  <a:off x="8905456" y="3383231"/>
                  <a:ext cx="176040" cy="15984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50" name="Ink 49">
                  <a:extLst>
                    <a:ext uri="{FF2B5EF4-FFF2-40B4-BE49-F238E27FC236}">
                      <a16:creationId xmlns:a16="http://schemas.microsoft.com/office/drawing/2014/main" id="{5AA9273B-B7D2-CC47-B5B8-A0346D8270E3}"/>
                    </a:ext>
                  </a:extLst>
                </p14:cNvPr>
                <p14:cNvContentPartPr/>
                <p14:nvPr/>
              </p14:nvContentPartPr>
              <p14:xfrm>
                <a:off x="9094456" y="3432551"/>
                <a:ext cx="180720" cy="111240"/>
              </p14:xfrm>
            </p:contentPart>
          </mc:Choice>
          <mc:Fallback xmlns="">
            <p:pic>
              <p:nvPicPr>
                <p:cNvPr id="50" name="Ink 49">
                  <a:extLst>
                    <a:ext uri="{FF2B5EF4-FFF2-40B4-BE49-F238E27FC236}">
                      <a16:creationId xmlns:a16="http://schemas.microsoft.com/office/drawing/2014/main" id="{5AA9273B-B7D2-CC47-B5B8-A0346D8270E3}"/>
                    </a:ext>
                  </a:extLst>
                </p:cNvPr>
                <p:cNvPicPr/>
                <p:nvPr/>
              </p:nvPicPr>
              <p:blipFill>
                <a:blip r:embed="rId55"/>
                <a:stretch>
                  <a:fillRect/>
                </a:stretch>
              </p:blipFill>
              <p:spPr>
                <a:xfrm>
                  <a:off x="9079336" y="3417431"/>
                  <a:ext cx="210960" cy="141480"/>
                </a:xfrm>
                <a:prstGeom prst="rect">
                  <a:avLst/>
                </a:prstGeom>
              </p:spPr>
            </p:pic>
          </mc:Fallback>
        </mc:AlternateContent>
      </p:grpSp>
      <p:grpSp>
        <p:nvGrpSpPr>
          <p:cNvPr id="53" name="Group 52">
            <a:extLst>
              <a:ext uri="{FF2B5EF4-FFF2-40B4-BE49-F238E27FC236}">
                <a16:creationId xmlns:a16="http://schemas.microsoft.com/office/drawing/2014/main" id="{157447EF-FAB5-1348-BDD7-F81654A7A937}"/>
              </a:ext>
            </a:extLst>
          </p:cNvPr>
          <p:cNvGrpSpPr/>
          <p:nvPr/>
        </p:nvGrpSpPr>
        <p:grpSpPr>
          <a:xfrm>
            <a:off x="9796816" y="3696431"/>
            <a:ext cx="453240" cy="339480"/>
            <a:chOff x="9796816" y="3696431"/>
            <a:chExt cx="453240" cy="339480"/>
          </a:xfrm>
        </p:grpSpPr>
        <mc:AlternateContent xmlns:mc="http://schemas.openxmlformats.org/markup-compatibility/2006" xmlns:p14="http://schemas.microsoft.com/office/powerpoint/2010/main">
          <mc:Choice Requires="p14">
            <p:contentPart p14:bwMode="auto" r:id="rId56">
              <p14:nvContentPartPr>
                <p14:cNvPr id="29" name="Ink 28">
                  <a:extLst>
                    <a:ext uri="{FF2B5EF4-FFF2-40B4-BE49-F238E27FC236}">
                      <a16:creationId xmlns:a16="http://schemas.microsoft.com/office/drawing/2014/main" id="{AAA34A3F-FACC-F742-8C17-227EF2768D97}"/>
                    </a:ext>
                  </a:extLst>
                </p14:cNvPr>
                <p14:cNvContentPartPr/>
                <p14:nvPr/>
              </p14:nvContentPartPr>
              <p14:xfrm>
                <a:off x="9796816" y="3696431"/>
                <a:ext cx="153000" cy="202680"/>
              </p14:xfrm>
            </p:contentPart>
          </mc:Choice>
          <mc:Fallback xmlns="">
            <p:pic>
              <p:nvPicPr>
                <p:cNvPr id="29" name="Ink 28">
                  <a:extLst>
                    <a:ext uri="{FF2B5EF4-FFF2-40B4-BE49-F238E27FC236}">
                      <a16:creationId xmlns:a16="http://schemas.microsoft.com/office/drawing/2014/main" id="{AAA34A3F-FACC-F742-8C17-227EF2768D97}"/>
                    </a:ext>
                  </a:extLst>
                </p:cNvPr>
                <p:cNvPicPr/>
                <p:nvPr/>
              </p:nvPicPr>
              <p:blipFill>
                <a:blip r:embed="rId57"/>
                <a:stretch>
                  <a:fillRect/>
                </a:stretch>
              </p:blipFill>
              <p:spPr>
                <a:xfrm>
                  <a:off x="9781336" y="3681311"/>
                  <a:ext cx="183600" cy="23292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30" name="Ink 29">
                  <a:extLst>
                    <a:ext uri="{FF2B5EF4-FFF2-40B4-BE49-F238E27FC236}">
                      <a16:creationId xmlns:a16="http://schemas.microsoft.com/office/drawing/2014/main" id="{A8BA03C0-8B3B-8741-9549-AEC905A21698}"/>
                    </a:ext>
                  </a:extLst>
                </p14:cNvPr>
                <p14:cNvContentPartPr/>
                <p14:nvPr/>
              </p14:nvContentPartPr>
              <p14:xfrm>
                <a:off x="9851896" y="3748991"/>
                <a:ext cx="106920" cy="152280"/>
              </p14:xfrm>
            </p:contentPart>
          </mc:Choice>
          <mc:Fallback xmlns="">
            <p:pic>
              <p:nvPicPr>
                <p:cNvPr id="30" name="Ink 29">
                  <a:extLst>
                    <a:ext uri="{FF2B5EF4-FFF2-40B4-BE49-F238E27FC236}">
                      <a16:creationId xmlns:a16="http://schemas.microsoft.com/office/drawing/2014/main" id="{A8BA03C0-8B3B-8741-9549-AEC905A21698}"/>
                    </a:ext>
                  </a:extLst>
                </p:cNvPr>
                <p:cNvPicPr/>
                <p:nvPr/>
              </p:nvPicPr>
              <p:blipFill>
                <a:blip r:embed="rId59"/>
                <a:stretch>
                  <a:fillRect/>
                </a:stretch>
              </p:blipFill>
              <p:spPr>
                <a:xfrm>
                  <a:off x="9836416" y="3733511"/>
                  <a:ext cx="137520" cy="18288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31" name="Ink 30">
                  <a:extLst>
                    <a:ext uri="{FF2B5EF4-FFF2-40B4-BE49-F238E27FC236}">
                      <a16:creationId xmlns:a16="http://schemas.microsoft.com/office/drawing/2014/main" id="{CAB96986-C11A-0C41-BA06-E71A16246A93}"/>
                    </a:ext>
                  </a:extLst>
                </p14:cNvPr>
                <p14:cNvContentPartPr/>
                <p14:nvPr/>
              </p14:nvContentPartPr>
              <p14:xfrm>
                <a:off x="9990136" y="3809471"/>
                <a:ext cx="259920" cy="108720"/>
              </p14:xfrm>
            </p:contentPart>
          </mc:Choice>
          <mc:Fallback xmlns="">
            <p:pic>
              <p:nvPicPr>
                <p:cNvPr id="31" name="Ink 30">
                  <a:extLst>
                    <a:ext uri="{FF2B5EF4-FFF2-40B4-BE49-F238E27FC236}">
                      <a16:creationId xmlns:a16="http://schemas.microsoft.com/office/drawing/2014/main" id="{CAB96986-C11A-0C41-BA06-E71A16246A93}"/>
                    </a:ext>
                  </a:extLst>
                </p:cNvPr>
                <p:cNvPicPr/>
                <p:nvPr/>
              </p:nvPicPr>
              <p:blipFill>
                <a:blip r:embed="rId61"/>
                <a:stretch>
                  <a:fillRect/>
                </a:stretch>
              </p:blipFill>
              <p:spPr>
                <a:xfrm>
                  <a:off x="9975016" y="3794351"/>
                  <a:ext cx="290160" cy="13932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52" name="Ink 51">
                  <a:extLst>
                    <a:ext uri="{FF2B5EF4-FFF2-40B4-BE49-F238E27FC236}">
                      <a16:creationId xmlns:a16="http://schemas.microsoft.com/office/drawing/2014/main" id="{5756010C-3EEF-494E-B49D-1233BC89A402}"/>
                    </a:ext>
                  </a:extLst>
                </p14:cNvPr>
                <p14:cNvContentPartPr/>
                <p14:nvPr/>
              </p14:nvContentPartPr>
              <p14:xfrm>
                <a:off x="9973576" y="3817391"/>
                <a:ext cx="209160" cy="218520"/>
              </p14:xfrm>
            </p:contentPart>
          </mc:Choice>
          <mc:Fallback xmlns="">
            <p:pic>
              <p:nvPicPr>
                <p:cNvPr id="52" name="Ink 51">
                  <a:extLst>
                    <a:ext uri="{FF2B5EF4-FFF2-40B4-BE49-F238E27FC236}">
                      <a16:creationId xmlns:a16="http://schemas.microsoft.com/office/drawing/2014/main" id="{5756010C-3EEF-494E-B49D-1233BC89A402}"/>
                    </a:ext>
                  </a:extLst>
                </p:cNvPr>
                <p:cNvPicPr/>
                <p:nvPr/>
              </p:nvPicPr>
              <p:blipFill>
                <a:blip r:embed="rId63"/>
                <a:stretch>
                  <a:fillRect/>
                </a:stretch>
              </p:blipFill>
              <p:spPr>
                <a:xfrm>
                  <a:off x="9958456" y="3802271"/>
                  <a:ext cx="239760" cy="2491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4">
            <p14:nvContentPartPr>
              <p14:cNvPr id="54" name="Ink 53">
                <a:extLst>
                  <a:ext uri="{FF2B5EF4-FFF2-40B4-BE49-F238E27FC236}">
                    <a16:creationId xmlns:a16="http://schemas.microsoft.com/office/drawing/2014/main" id="{074293C1-6B6A-2242-9B95-22AD2DD219FC}"/>
                  </a:ext>
                </a:extLst>
              </p14:cNvPr>
              <p14:cNvContentPartPr/>
              <p14:nvPr/>
            </p14:nvContentPartPr>
            <p14:xfrm>
              <a:off x="7500736" y="5566991"/>
              <a:ext cx="1416960" cy="272160"/>
            </p14:xfrm>
          </p:contentPart>
        </mc:Choice>
        <mc:Fallback xmlns="">
          <p:pic>
            <p:nvPicPr>
              <p:cNvPr id="54" name="Ink 53">
                <a:extLst>
                  <a:ext uri="{FF2B5EF4-FFF2-40B4-BE49-F238E27FC236}">
                    <a16:creationId xmlns:a16="http://schemas.microsoft.com/office/drawing/2014/main" id="{074293C1-6B6A-2242-9B95-22AD2DD219FC}"/>
                  </a:ext>
                </a:extLst>
              </p:cNvPr>
              <p:cNvPicPr/>
              <p:nvPr/>
            </p:nvPicPr>
            <p:blipFill>
              <a:blip r:embed="rId65"/>
              <a:stretch>
                <a:fillRect/>
              </a:stretch>
            </p:blipFill>
            <p:spPr>
              <a:xfrm>
                <a:off x="7485616" y="5551871"/>
                <a:ext cx="1447560" cy="302760"/>
              </a:xfrm>
              <a:prstGeom prst="rect">
                <a:avLst/>
              </a:prstGeom>
            </p:spPr>
          </p:pic>
        </mc:Fallback>
      </mc:AlternateContent>
      <p:grpSp>
        <p:nvGrpSpPr>
          <p:cNvPr id="71" name="Group 70">
            <a:extLst>
              <a:ext uri="{FF2B5EF4-FFF2-40B4-BE49-F238E27FC236}">
                <a16:creationId xmlns:a16="http://schemas.microsoft.com/office/drawing/2014/main" id="{8A784040-DB57-1F44-9B56-49940A367C89}"/>
              </a:ext>
            </a:extLst>
          </p:cNvPr>
          <p:cNvGrpSpPr/>
          <p:nvPr/>
        </p:nvGrpSpPr>
        <p:grpSpPr>
          <a:xfrm>
            <a:off x="7494256" y="5977031"/>
            <a:ext cx="2688840" cy="657000"/>
            <a:chOff x="7494256" y="5977031"/>
            <a:chExt cx="2688840" cy="657000"/>
          </a:xfrm>
        </p:grpSpPr>
        <mc:AlternateContent xmlns:mc="http://schemas.openxmlformats.org/markup-compatibility/2006" xmlns:p14="http://schemas.microsoft.com/office/powerpoint/2010/main">
          <mc:Choice Requires="p14">
            <p:contentPart p14:bwMode="auto" r:id="rId66">
              <p14:nvContentPartPr>
                <p14:cNvPr id="55" name="Ink 54">
                  <a:extLst>
                    <a:ext uri="{FF2B5EF4-FFF2-40B4-BE49-F238E27FC236}">
                      <a16:creationId xmlns:a16="http://schemas.microsoft.com/office/drawing/2014/main" id="{DE817F71-8EE1-0642-AB21-405D0AE3F90E}"/>
                    </a:ext>
                  </a:extLst>
                </p14:cNvPr>
                <p14:cNvContentPartPr/>
                <p14:nvPr/>
              </p14:nvContentPartPr>
              <p14:xfrm>
                <a:off x="8043616" y="6042191"/>
                <a:ext cx="91440" cy="136440"/>
              </p14:xfrm>
            </p:contentPart>
          </mc:Choice>
          <mc:Fallback xmlns="">
            <p:pic>
              <p:nvPicPr>
                <p:cNvPr id="55" name="Ink 54">
                  <a:extLst>
                    <a:ext uri="{FF2B5EF4-FFF2-40B4-BE49-F238E27FC236}">
                      <a16:creationId xmlns:a16="http://schemas.microsoft.com/office/drawing/2014/main" id="{DE817F71-8EE1-0642-AB21-405D0AE3F90E}"/>
                    </a:ext>
                  </a:extLst>
                </p:cNvPr>
                <p:cNvPicPr/>
                <p:nvPr/>
              </p:nvPicPr>
              <p:blipFill>
                <a:blip r:embed="rId67"/>
                <a:stretch>
                  <a:fillRect/>
                </a:stretch>
              </p:blipFill>
              <p:spPr>
                <a:xfrm>
                  <a:off x="8028496" y="6026711"/>
                  <a:ext cx="122040" cy="16668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56" name="Ink 55">
                  <a:extLst>
                    <a:ext uri="{FF2B5EF4-FFF2-40B4-BE49-F238E27FC236}">
                      <a16:creationId xmlns:a16="http://schemas.microsoft.com/office/drawing/2014/main" id="{52D7B0BA-170D-C247-9BA2-BAB87B080FF3}"/>
                    </a:ext>
                  </a:extLst>
                </p14:cNvPr>
                <p14:cNvContentPartPr/>
                <p14:nvPr/>
              </p14:nvContentPartPr>
              <p14:xfrm>
                <a:off x="8066656" y="6010151"/>
                <a:ext cx="162000" cy="59760"/>
              </p14:xfrm>
            </p:contentPart>
          </mc:Choice>
          <mc:Fallback xmlns="">
            <p:pic>
              <p:nvPicPr>
                <p:cNvPr id="56" name="Ink 55">
                  <a:extLst>
                    <a:ext uri="{FF2B5EF4-FFF2-40B4-BE49-F238E27FC236}">
                      <a16:creationId xmlns:a16="http://schemas.microsoft.com/office/drawing/2014/main" id="{52D7B0BA-170D-C247-9BA2-BAB87B080FF3}"/>
                    </a:ext>
                  </a:extLst>
                </p:cNvPr>
                <p:cNvPicPr/>
                <p:nvPr/>
              </p:nvPicPr>
              <p:blipFill>
                <a:blip r:embed="rId69"/>
                <a:stretch>
                  <a:fillRect/>
                </a:stretch>
              </p:blipFill>
              <p:spPr>
                <a:xfrm>
                  <a:off x="8051536" y="5995031"/>
                  <a:ext cx="192600" cy="9036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57" name="Ink 56">
                  <a:extLst>
                    <a:ext uri="{FF2B5EF4-FFF2-40B4-BE49-F238E27FC236}">
                      <a16:creationId xmlns:a16="http://schemas.microsoft.com/office/drawing/2014/main" id="{7792EA01-0E19-5045-ABA4-ED992B408A0E}"/>
                    </a:ext>
                  </a:extLst>
                </p14:cNvPr>
                <p14:cNvContentPartPr/>
                <p14:nvPr/>
              </p14:nvContentPartPr>
              <p14:xfrm>
                <a:off x="8218576" y="6041111"/>
                <a:ext cx="105840" cy="114480"/>
              </p14:xfrm>
            </p:contentPart>
          </mc:Choice>
          <mc:Fallback xmlns="">
            <p:pic>
              <p:nvPicPr>
                <p:cNvPr id="57" name="Ink 56">
                  <a:extLst>
                    <a:ext uri="{FF2B5EF4-FFF2-40B4-BE49-F238E27FC236}">
                      <a16:creationId xmlns:a16="http://schemas.microsoft.com/office/drawing/2014/main" id="{7792EA01-0E19-5045-ABA4-ED992B408A0E}"/>
                    </a:ext>
                  </a:extLst>
                </p:cNvPr>
                <p:cNvPicPr/>
                <p:nvPr/>
              </p:nvPicPr>
              <p:blipFill>
                <a:blip r:embed="rId71"/>
                <a:stretch>
                  <a:fillRect/>
                </a:stretch>
              </p:blipFill>
              <p:spPr>
                <a:xfrm>
                  <a:off x="8203096" y="6025631"/>
                  <a:ext cx="136440" cy="14508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58" name="Ink 57">
                  <a:extLst>
                    <a:ext uri="{FF2B5EF4-FFF2-40B4-BE49-F238E27FC236}">
                      <a16:creationId xmlns:a16="http://schemas.microsoft.com/office/drawing/2014/main" id="{7CF1D0CB-46D3-2B4A-9BE2-90093CBF7CBF}"/>
                    </a:ext>
                  </a:extLst>
                </p14:cNvPr>
                <p14:cNvContentPartPr/>
                <p14:nvPr/>
              </p14:nvContentPartPr>
              <p14:xfrm>
                <a:off x="8397496" y="6028151"/>
                <a:ext cx="172800" cy="93240"/>
              </p14:xfrm>
            </p:contentPart>
          </mc:Choice>
          <mc:Fallback xmlns="">
            <p:pic>
              <p:nvPicPr>
                <p:cNvPr id="58" name="Ink 57">
                  <a:extLst>
                    <a:ext uri="{FF2B5EF4-FFF2-40B4-BE49-F238E27FC236}">
                      <a16:creationId xmlns:a16="http://schemas.microsoft.com/office/drawing/2014/main" id="{7CF1D0CB-46D3-2B4A-9BE2-90093CBF7CBF}"/>
                    </a:ext>
                  </a:extLst>
                </p:cNvPr>
                <p:cNvPicPr/>
                <p:nvPr/>
              </p:nvPicPr>
              <p:blipFill>
                <a:blip r:embed="rId73"/>
                <a:stretch>
                  <a:fillRect/>
                </a:stretch>
              </p:blipFill>
              <p:spPr>
                <a:xfrm>
                  <a:off x="8382376" y="6013031"/>
                  <a:ext cx="203400" cy="12348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59" name="Ink 58">
                  <a:extLst>
                    <a:ext uri="{FF2B5EF4-FFF2-40B4-BE49-F238E27FC236}">
                      <a16:creationId xmlns:a16="http://schemas.microsoft.com/office/drawing/2014/main" id="{CA79B7FA-FFF1-0A47-861C-D402DA22CD3E}"/>
                    </a:ext>
                  </a:extLst>
                </p14:cNvPr>
                <p14:cNvContentPartPr/>
                <p14:nvPr/>
              </p14:nvContentPartPr>
              <p14:xfrm>
                <a:off x="8417296" y="5977031"/>
                <a:ext cx="3600" cy="18720"/>
              </p14:xfrm>
            </p:contentPart>
          </mc:Choice>
          <mc:Fallback xmlns="">
            <p:pic>
              <p:nvPicPr>
                <p:cNvPr id="59" name="Ink 58">
                  <a:extLst>
                    <a:ext uri="{FF2B5EF4-FFF2-40B4-BE49-F238E27FC236}">
                      <a16:creationId xmlns:a16="http://schemas.microsoft.com/office/drawing/2014/main" id="{CA79B7FA-FFF1-0A47-861C-D402DA22CD3E}"/>
                    </a:ext>
                  </a:extLst>
                </p:cNvPr>
                <p:cNvPicPr/>
                <p:nvPr/>
              </p:nvPicPr>
              <p:blipFill>
                <a:blip r:embed="rId75"/>
                <a:stretch>
                  <a:fillRect/>
                </a:stretch>
              </p:blipFill>
              <p:spPr>
                <a:xfrm>
                  <a:off x="8402176" y="5961911"/>
                  <a:ext cx="34200"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60" name="Ink 59">
                  <a:extLst>
                    <a:ext uri="{FF2B5EF4-FFF2-40B4-BE49-F238E27FC236}">
                      <a16:creationId xmlns:a16="http://schemas.microsoft.com/office/drawing/2014/main" id="{97B56D82-139C-804D-9DE0-84B18FE9F9B5}"/>
                    </a:ext>
                  </a:extLst>
                </p14:cNvPr>
                <p14:cNvContentPartPr/>
                <p14:nvPr/>
              </p14:nvContentPartPr>
              <p14:xfrm>
                <a:off x="8477776" y="6141551"/>
                <a:ext cx="10080" cy="10800"/>
              </p14:xfrm>
            </p:contentPart>
          </mc:Choice>
          <mc:Fallback xmlns="">
            <p:pic>
              <p:nvPicPr>
                <p:cNvPr id="60" name="Ink 59">
                  <a:extLst>
                    <a:ext uri="{FF2B5EF4-FFF2-40B4-BE49-F238E27FC236}">
                      <a16:creationId xmlns:a16="http://schemas.microsoft.com/office/drawing/2014/main" id="{97B56D82-139C-804D-9DE0-84B18FE9F9B5}"/>
                    </a:ext>
                  </a:extLst>
                </p:cNvPr>
                <p:cNvPicPr/>
                <p:nvPr/>
              </p:nvPicPr>
              <p:blipFill>
                <a:blip r:embed="rId77"/>
                <a:stretch>
                  <a:fillRect/>
                </a:stretch>
              </p:blipFill>
              <p:spPr>
                <a:xfrm>
                  <a:off x="8462656" y="6126431"/>
                  <a:ext cx="40680" cy="4104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63" name="Ink 62">
                  <a:extLst>
                    <a:ext uri="{FF2B5EF4-FFF2-40B4-BE49-F238E27FC236}">
                      <a16:creationId xmlns:a16="http://schemas.microsoft.com/office/drawing/2014/main" id="{1DBC5ECF-1250-104C-B401-9AACBA5BD0B4}"/>
                    </a:ext>
                  </a:extLst>
                </p14:cNvPr>
                <p14:cNvContentPartPr/>
                <p14:nvPr/>
              </p14:nvContentPartPr>
              <p14:xfrm>
                <a:off x="7494256" y="6049031"/>
                <a:ext cx="2688840" cy="370440"/>
              </p14:xfrm>
            </p:contentPart>
          </mc:Choice>
          <mc:Fallback xmlns="">
            <p:pic>
              <p:nvPicPr>
                <p:cNvPr id="63" name="Ink 62">
                  <a:extLst>
                    <a:ext uri="{FF2B5EF4-FFF2-40B4-BE49-F238E27FC236}">
                      <a16:creationId xmlns:a16="http://schemas.microsoft.com/office/drawing/2014/main" id="{1DBC5ECF-1250-104C-B401-9AACBA5BD0B4}"/>
                    </a:ext>
                  </a:extLst>
                </p:cNvPr>
                <p:cNvPicPr/>
                <p:nvPr/>
              </p:nvPicPr>
              <p:blipFill>
                <a:blip r:embed="rId79"/>
                <a:stretch>
                  <a:fillRect/>
                </a:stretch>
              </p:blipFill>
              <p:spPr>
                <a:xfrm>
                  <a:off x="7478776" y="6033911"/>
                  <a:ext cx="2719440" cy="40104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65" name="Ink 64">
                  <a:extLst>
                    <a:ext uri="{FF2B5EF4-FFF2-40B4-BE49-F238E27FC236}">
                      <a16:creationId xmlns:a16="http://schemas.microsoft.com/office/drawing/2014/main" id="{5568405C-ABC8-3642-A775-4A928AAC8139}"/>
                    </a:ext>
                  </a:extLst>
                </p14:cNvPr>
                <p14:cNvContentPartPr/>
                <p14:nvPr/>
              </p14:nvContentPartPr>
              <p14:xfrm>
                <a:off x="8606296" y="6489671"/>
                <a:ext cx="134280" cy="144360"/>
              </p14:xfrm>
            </p:contentPart>
          </mc:Choice>
          <mc:Fallback xmlns="">
            <p:pic>
              <p:nvPicPr>
                <p:cNvPr id="65" name="Ink 64">
                  <a:extLst>
                    <a:ext uri="{FF2B5EF4-FFF2-40B4-BE49-F238E27FC236}">
                      <a16:creationId xmlns:a16="http://schemas.microsoft.com/office/drawing/2014/main" id="{5568405C-ABC8-3642-A775-4A928AAC8139}"/>
                    </a:ext>
                  </a:extLst>
                </p:cNvPr>
                <p:cNvPicPr/>
                <p:nvPr/>
              </p:nvPicPr>
              <p:blipFill>
                <a:blip r:embed="rId81"/>
                <a:stretch>
                  <a:fillRect/>
                </a:stretch>
              </p:blipFill>
              <p:spPr>
                <a:xfrm>
                  <a:off x="8591176" y="6474551"/>
                  <a:ext cx="164880" cy="17460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66" name="Ink 65">
                  <a:extLst>
                    <a:ext uri="{FF2B5EF4-FFF2-40B4-BE49-F238E27FC236}">
                      <a16:creationId xmlns:a16="http://schemas.microsoft.com/office/drawing/2014/main" id="{B73FAFE2-1C5C-9445-8D32-FA4FEECBD73C}"/>
                    </a:ext>
                  </a:extLst>
                </p14:cNvPr>
                <p14:cNvContentPartPr/>
                <p14:nvPr/>
              </p14:nvContentPartPr>
              <p14:xfrm>
                <a:off x="8812936" y="6494711"/>
                <a:ext cx="91440" cy="101520"/>
              </p14:xfrm>
            </p:contentPart>
          </mc:Choice>
          <mc:Fallback xmlns="">
            <p:pic>
              <p:nvPicPr>
                <p:cNvPr id="66" name="Ink 65">
                  <a:extLst>
                    <a:ext uri="{FF2B5EF4-FFF2-40B4-BE49-F238E27FC236}">
                      <a16:creationId xmlns:a16="http://schemas.microsoft.com/office/drawing/2014/main" id="{B73FAFE2-1C5C-9445-8D32-FA4FEECBD73C}"/>
                    </a:ext>
                  </a:extLst>
                </p:cNvPr>
                <p:cNvPicPr/>
                <p:nvPr/>
              </p:nvPicPr>
              <p:blipFill>
                <a:blip r:embed="rId83"/>
                <a:stretch>
                  <a:fillRect/>
                </a:stretch>
              </p:blipFill>
              <p:spPr>
                <a:xfrm>
                  <a:off x="8797816" y="6479591"/>
                  <a:ext cx="122040" cy="13212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67" name="Ink 66">
                  <a:extLst>
                    <a:ext uri="{FF2B5EF4-FFF2-40B4-BE49-F238E27FC236}">
                      <a16:creationId xmlns:a16="http://schemas.microsoft.com/office/drawing/2014/main" id="{90A120B0-AFFE-8D4C-986D-C37D121247A7}"/>
                    </a:ext>
                  </a:extLst>
                </p14:cNvPr>
                <p14:cNvContentPartPr/>
                <p14:nvPr/>
              </p14:nvContentPartPr>
              <p14:xfrm>
                <a:off x="8839576" y="6442871"/>
                <a:ext cx="169560" cy="57600"/>
              </p14:xfrm>
            </p:contentPart>
          </mc:Choice>
          <mc:Fallback xmlns="">
            <p:pic>
              <p:nvPicPr>
                <p:cNvPr id="67" name="Ink 66">
                  <a:extLst>
                    <a:ext uri="{FF2B5EF4-FFF2-40B4-BE49-F238E27FC236}">
                      <a16:creationId xmlns:a16="http://schemas.microsoft.com/office/drawing/2014/main" id="{90A120B0-AFFE-8D4C-986D-C37D121247A7}"/>
                    </a:ext>
                  </a:extLst>
                </p:cNvPr>
                <p:cNvPicPr/>
                <p:nvPr/>
              </p:nvPicPr>
              <p:blipFill>
                <a:blip r:embed="rId85"/>
                <a:stretch>
                  <a:fillRect/>
                </a:stretch>
              </p:blipFill>
              <p:spPr>
                <a:xfrm>
                  <a:off x="8824456" y="6427751"/>
                  <a:ext cx="200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68" name="Ink 67">
                  <a:extLst>
                    <a:ext uri="{FF2B5EF4-FFF2-40B4-BE49-F238E27FC236}">
                      <a16:creationId xmlns:a16="http://schemas.microsoft.com/office/drawing/2014/main" id="{1A93DFD2-D3FB-9B49-A658-5B40C1353868}"/>
                    </a:ext>
                  </a:extLst>
                </p14:cNvPr>
                <p14:cNvContentPartPr/>
                <p14:nvPr/>
              </p14:nvContentPartPr>
              <p14:xfrm>
                <a:off x="9038296" y="6486431"/>
                <a:ext cx="117000" cy="83880"/>
              </p14:xfrm>
            </p:contentPart>
          </mc:Choice>
          <mc:Fallback xmlns="">
            <p:pic>
              <p:nvPicPr>
                <p:cNvPr id="68" name="Ink 67">
                  <a:extLst>
                    <a:ext uri="{FF2B5EF4-FFF2-40B4-BE49-F238E27FC236}">
                      <a16:creationId xmlns:a16="http://schemas.microsoft.com/office/drawing/2014/main" id="{1A93DFD2-D3FB-9B49-A658-5B40C1353868}"/>
                    </a:ext>
                  </a:extLst>
                </p:cNvPr>
                <p:cNvPicPr/>
                <p:nvPr/>
              </p:nvPicPr>
              <p:blipFill>
                <a:blip r:embed="rId87"/>
                <a:stretch>
                  <a:fillRect/>
                </a:stretch>
              </p:blipFill>
              <p:spPr>
                <a:xfrm>
                  <a:off x="9023176" y="6471311"/>
                  <a:ext cx="147240" cy="11412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69" name="Ink 68">
                  <a:extLst>
                    <a:ext uri="{FF2B5EF4-FFF2-40B4-BE49-F238E27FC236}">
                      <a16:creationId xmlns:a16="http://schemas.microsoft.com/office/drawing/2014/main" id="{8A43298D-8BC0-1E44-81B7-E31CEF4CD18F}"/>
                    </a:ext>
                  </a:extLst>
                </p14:cNvPr>
                <p14:cNvContentPartPr/>
                <p14:nvPr/>
              </p14:nvContentPartPr>
              <p14:xfrm>
                <a:off x="9029656" y="6439631"/>
                <a:ext cx="11520" cy="7200"/>
              </p14:xfrm>
            </p:contentPart>
          </mc:Choice>
          <mc:Fallback xmlns="">
            <p:pic>
              <p:nvPicPr>
                <p:cNvPr id="69" name="Ink 68">
                  <a:extLst>
                    <a:ext uri="{FF2B5EF4-FFF2-40B4-BE49-F238E27FC236}">
                      <a16:creationId xmlns:a16="http://schemas.microsoft.com/office/drawing/2014/main" id="{8A43298D-8BC0-1E44-81B7-E31CEF4CD18F}"/>
                    </a:ext>
                  </a:extLst>
                </p:cNvPr>
                <p:cNvPicPr/>
                <p:nvPr/>
              </p:nvPicPr>
              <p:blipFill>
                <a:blip r:embed="rId89"/>
                <a:stretch>
                  <a:fillRect/>
                </a:stretch>
              </p:blipFill>
              <p:spPr>
                <a:xfrm>
                  <a:off x="9014176" y="6424151"/>
                  <a:ext cx="41760" cy="3780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70" name="Ink 69">
                  <a:extLst>
                    <a:ext uri="{FF2B5EF4-FFF2-40B4-BE49-F238E27FC236}">
                      <a16:creationId xmlns:a16="http://schemas.microsoft.com/office/drawing/2014/main" id="{3A9B92F0-3614-634E-A780-7E0D6E854B0C}"/>
                    </a:ext>
                  </a:extLst>
                </p14:cNvPr>
                <p14:cNvContentPartPr/>
                <p14:nvPr/>
              </p14:nvContentPartPr>
              <p14:xfrm>
                <a:off x="9095536" y="6586871"/>
                <a:ext cx="32040" cy="360"/>
              </p14:xfrm>
            </p:contentPart>
          </mc:Choice>
          <mc:Fallback xmlns="">
            <p:pic>
              <p:nvPicPr>
                <p:cNvPr id="70" name="Ink 69">
                  <a:extLst>
                    <a:ext uri="{FF2B5EF4-FFF2-40B4-BE49-F238E27FC236}">
                      <a16:creationId xmlns:a16="http://schemas.microsoft.com/office/drawing/2014/main" id="{3A9B92F0-3614-634E-A780-7E0D6E854B0C}"/>
                    </a:ext>
                  </a:extLst>
                </p:cNvPr>
                <p:cNvPicPr/>
                <p:nvPr/>
              </p:nvPicPr>
              <p:blipFill>
                <a:blip r:embed="rId91"/>
                <a:stretch>
                  <a:fillRect/>
                </a:stretch>
              </p:blipFill>
              <p:spPr>
                <a:xfrm>
                  <a:off x="9080416" y="6571751"/>
                  <a:ext cx="62640" cy="30960"/>
                </a:xfrm>
                <a:prstGeom prst="rect">
                  <a:avLst/>
                </a:prstGeom>
              </p:spPr>
            </p:pic>
          </mc:Fallback>
        </mc:AlternateContent>
      </p:grpSp>
    </p:spTree>
    <p:extLst>
      <p:ext uri="{BB962C8B-B14F-4D97-AF65-F5344CB8AC3E}">
        <p14:creationId xmlns:p14="http://schemas.microsoft.com/office/powerpoint/2010/main" val="142375093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pPr marL="0" indent="0" algn="just">
              <a:buNone/>
            </a:pPr>
            <a:r>
              <a:rPr lang="en-US" dirty="0"/>
              <a:t>To find the first quartile, we need to find the data value so that 25% of the data is below it. If </a:t>
            </a:r>
            <a:r>
              <a:rPr lang="en-US" i="1" dirty="0"/>
              <a:t>n</a:t>
            </a:r>
            <a:r>
              <a:rPr lang="en-US" dirty="0"/>
              <a:t> is the number of data values, we compute a locator by finding 25% of </a:t>
            </a:r>
            <a:r>
              <a:rPr lang="en-US" i="1" dirty="0"/>
              <a:t>n</a:t>
            </a:r>
            <a:r>
              <a:rPr lang="en-US" dirty="0"/>
              <a:t>. If this locator is a decimal value, we round up, and find the data value in that position. If the locator is a whole number, we find the mean of the data value in that position and the next data value. This is identical to the process we used to find the median, except we use 25% of the data values rather than half the data values as the locator.</a:t>
            </a:r>
          </a:p>
          <a:p>
            <a:pPr marL="0" indent="0">
              <a:buNone/>
            </a:pPr>
            <a:endParaRPr lang="en-IN" dirty="0"/>
          </a:p>
        </p:txBody>
      </p:sp>
      <p:sp>
        <p:nvSpPr>
          <p:cNvPr id="4" name="Date Placeholder 3"/>
          <p:cNvSpPr>
            <a:spLocks noGrp="1"/>
          </p:cNvSpPr>
          <p:nvPr>
            <p:ph type="dt" sz="half" idx="10"/>
          </p:nvPr>
        </p:nvSpPr>
        <p:spPr/>
        <p:txBody>
          <a:bodyPr/>
          <a:lstStyle/>
          <a:p>
            <a:fld id="{C813B25B-7B2E-4FA6-9D96-B061ABEB2E19}" type="datetime4">
              <a:rPr lang="en-US" smtClean="0"/>
              <a:t>February 25, 2022</a:t>
            </a:fld>
            <a:endParaRPr lang="en-IN"/>
          </a:p>
        </p:txBody>
      </p:sp>
      <p:sp>
        <p:nvSpPr>
          <p:cNvPr id="5" name="Slide Number Placeholder 4"/>
          <p:cNvSpPr>
            <a:spLocks noGrp="1"/>
          </p:cNvSpPr>
          <p:nvPr>
            <p:ph type="sldNum" sz="quarter" idx="12"/>
          </p:nvPr>
        </p:nvSpPr>
        <p:spPr/>
        <p:txBody>
          <a:bodyPr/>
          <a:lstStyle/>
          <a:p>
            <a:fld id="{675EDB7F-48D0-4D1B-B252-2E4EBFB64C6A}" type="slidenum">
              <a:rPr lang="en-IN" smtClean="0"/>
              <a:t>51</a:t>
            </a:fld>
            <a:endParaRPr lang="en-IN"/>
          </a:p>
        </p:txBody>
      </p:sp>
    </p:spTree>
    <p:extLst>
      <p:ext uri="{BB962C8B-B14F-4D97-AF65-F5344CB8AC3E}">
        <p14:creationId xmlns:p14="http://schemas.microsoft.com/office/powerpoint/2010/main" val="49901934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dirty="0"/>
              <a:t>Problem -1</a:t>
            </a:r>
          </a:p>
        </p:txBody>
      </p:sp>
      <p:sp>
        <p:nvSpPr>
          <p:cNvPr id="3" name="Content Placeholder 2"/>
          <p:cNvSpPr>
            <a:spLocks noGrp="1"/>
          </p:cNvSpPr>
          <p:nvPr>
            <p:ph idx="1"/>
          </p:nvPr>
        </p:nvSpPr>
        <p:spPr>
          <a:xfrm>
            <a:off x="838200" y="1847850"/>
            <a:ext cx="10515600" cy="4351338"/>
          </a:xfrm>
        </p:spPr>
        <p:txBody>
          <a:bodyPr/>
          <a:lstStyle/>
          <a:p>
            <a:pPr marL="0" indent="0">
              <a:buNone/>
            </a:pPr>
            <a:r>
              <a:rPr lang="en-US" dirty="0"/>
              <a:t>Suppose we have measured 9 females, and their heights (in inches) sorted from smallest to largest are:</a:t>
            </a:r>
          </a:p>
          <a:p>
            <a:pPr marL="0" indent="0">
              <a:buNone/>
            </a:pPr>
            <a:endParaRPr lang="en-US" dirty="0"/>
          </a:p>
          <a:p>
            <a:pPr marL="0" indent="0">
              <a:buNone/>
            </a:pPr>
            <a:r>
              <a:rPr lang="en-US" dirty="0"/>
              <a:t>59 60 62 64 66 67 69 70 72</a:t>
            </a:r>
          </a:p>
          <a:p>
            <a:pPr marL="0" indent="0">
              <a:buNone/>
            </a:pPr>
            <a:endParaRPr lang="en-US" dirty="0"/>
          </a:p>
          <a:p>
            <a:pPr marL="0" indent="0">
              <a:buNone/>
            </a:pPr>
            <a:r>
              <a:rPr lang="en-US" dirty="0"/>
              <a:t>What are the first and third quartiles?</a:t>
            </a:r>
            <a:endParaRPr lang="en-IN" dirty="0"/>
          </a:p>
        </p:txBody>
      </p:sp>
      <p:sp>
        <p:nvSpPr>
          <p:cNvPr id="4" name="Date Placeholder 3"/>
          <p:cNvSpPr>
            <a:spLocks noGrp="1"/>
          </p:cNvSpPr>
          <p:nvPr>
            <p:ph type="dt" sz="half" idx="10"/>
          </p:nvPr>
        </p:nvSpPr>
        <p:spPr/>
        <p:txBody>
          <a:bodyPr/>
          <a:lstStyle/>
          <a:p>
            <a:fld id="{C813B25B-7B2E-4FA6-9D96-B061ABEB2E19}" type="datetime4">
              <a:rPr lang="en-US" smtClean="0"/>
              <a:t>February 25, 2022</a:t>
            </a:fld>
            <a:endParaRPr lang="en-IN"/>
          </a:p>
        </p:txBody>
      </p:sp>
      <p:sp>
        <p:nvSpPr>
          <p:cNvPr id="5" name="Slide Number Placeholder 4"/>
          <p:cNvSpPr>
            <a:spLocks noGrp="1"/>
          </p:cNvSpPr>
          <p:nvPr>
            <p:ph type="sldNum" sz="quarter" idx="12"/>
          </p:nvPr>
        </p:nvSpPr>
        <p:spPr/>
        <p:txBody>
          <a:bodyPr/>
          <a:lstStyle/>
          <a:p>
            <a:fld id="{675EDB7F-48D0-4D1B-B252-2E4EBFB64C6A}" type="slidenum">
              <a:rPr lang="en-IN" smtClean="0"/>
              <a:t>52</a:t>
            </a:fld>
            <a:endParaRPr lang="en-IN"/>
          </a:p>
        </p:txBody>
      </p:sp>
      <mc:AlternateContent xmlns:mc="http://schemas.openxmlformats.org/markup-compatibility/2006" xmlns:p14="http://schemas.microsoft.com/office/powerpoint/2010/main">
        <mc:Choice Requires="p14">
          <p:contentPart p14:bwMode="auto" r:id="rId2">
            <p14:nvContentPartPr>
              <p14:cNvPr id="6" name="Ink 5">
                <a:extLst>
                  <a:ext uri="{FF2B5EF4-FFF2-40B4-BE49-F238E27FC236}">
                    <a16:creationId xmlns:a16="http://schemas.microsoft.com/office/drawing/2014/main" id="{E7522B37-C68B-674D-B301-2F52DFCFE0D0}"/>
                  </a:ext>
                </a:extLst>
              </p14:cNvPr>
              <p14:cNvContentPartPr/>
              <p14:nvPr/>
            </p14:nvContentPartPr>
            <p14:xfrm>
              <a:off x="2618416" y="3107111"/>
              <a:ext cx="524520" cy="763200"/>
            </p14:xfrm>
          </p:contentPart>
        </mc:Choice>
        <mc:Fallback xmlns="">
          <p:pic>
            <p:nvPicPr>
              <p:cNvPr id="6" name="Ink 5">
                <a:extLst>
                  <a:ext uri="{FF2B5EF4-FFF2-40B4-BE49-F238E27FC236}">
                    <a16:creationId xmlns:a16="http://schemas.microsoft.com/office/drawing/2014/main" id="{E7522B37-C68B-674D-B301-2F52DFCFE0D0}"/>
                  </a:ext>
                </a:extLst>
              </p:cNvPr>
              <p:cNvPicPr/>
              <p:nvPr/>
            </p:nvPicPr>
            <p:blipFill>
              <a:blip r:embed="rId3"/>
              <a:stretch>
                <a:fillRect/>
              </a:stretch>
            </p:blipFill>
            <p:spPr>
              <a:xfrm>
                <a:off x="2603296" y="3091991"/>
                <a:ext cx="555120" cy="7938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7" name="Ink 6">
                <a:extLst>
                  <a:ext uri="{FF2B5EF4-FFF2-40B4-BE49-F238E27FC236}">
                    <a16:creationId xmlns:a16="http://schemas.microsoft.com/office/drawing/2014/main" id="{EF3D389D-6E16-C242-A864-95ABA09E9974}"/>
                  </a:ext>
                </a:extLst>
              </p14:cNvPr>
              <p14:cNvContentPartPr/>
              <p14:nvPr/>
            </p14:nvContentPartPr>
            <p14:xfrm>
              <a:off x="1348336" y="3684911"/>
              <a:ext cx="911160" cy="67680"/>
            </p14:xfrm>
          </p:contentPart>
        </mc:Choice>
        <mc:Fallback xmlns="">
          <p:pic>
            <p:nvPicPr>
              <p:cNvPr id="7" name="Ink 6">
                <a:extLst>
                  <a:ext uri="{FF2B5EF4-FFF2-40B4-BE49-F238E27FC236}">
                    <a16:creationId xmlns:a16="http://schemas.microsoft.com/office/drawing/2014/main" id="{EF3D389D-6E16-C242-A864-95ABA09E9974}"/>
                  </a:ext>
                </a:extLst>
              </p:cNvPr>
              <p:cNvPicPr/>
              <p:nvPr/>
            </p:nvPicPr>
            <p:blipFill>
              <a:blip r:embed="rId5"/>
              <a:stretch>
                <a:fillRect/>
              </a:stretch>
            </p:blipFill>
            <p:spPr>
              <a:xfrm>
                <a:off x="1333216" y="3669791"/>
                <a:ext cx="941400" cy="982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8" name="Ink 7">
                <a:extLst>
                  <a:ext uri="{FF2B5EF4-FFF2-40B4-BE49-F238E27FC236}">
                    <a16:creationId xmlns:a16="http://schemas.microsoft.com/office/drawing/2014/main" id="{611AB65E-381C-BE48-B612-20179199F95F}"/>
                  </a:ext>
                </a:extLst>
              </p14:cNvPr>
              <p14:cNvContentPartPr/>
              <p14:nvPr/>
            </p14:nvContentPartPr>
            <p14:xfrm>
              <a:off x="3536416" y="3189191"/>
              <a:ext cx="888480" cy="570240"/>
            </p14:xfrm>
          </p:contentPart>
        </mc:Choice>
        <mc:Fallback xmlns="">
          <p:pic>
            <p:nvPicPr>
              <p:cNvPr id="8" name="Ink 7">
                <a:extLst>
                  <a:ext uri="{FF2B5EF4-FFF2-40B4-BE49-F238E27FC236}">
                    <a16:creationId xmlns:a16="http://schemas.microsoft.com/office/drawing/2014/main" id="{611AB65E-381C-BE48-B612-20179199F95F}"/>
                  </a:ext>
                </a:extLst>
              </p:cNvPr>
              <p:cNvPicPr/>
              <p:nvPr/>
            </p:nvPicPr>
            <p:blipFill>
              <a:blip r:embed="rId7"/>
              <a:stretch>
                <a:fillRect/>
              </a:stretch>
            </p:blipFill>
            <p:spPr>
              <a:xfrm>
                <a:off x="3520936" y="3174071"/>
                <a:ext cx="919080" cy="6008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9" name="Ink 8">
                <a:extLst>
                  <a:ext uri="{FF2B5EF4-FFF2-40B4-BE49-F238E27FC236}">
                    <a16:creationId xmlns:a16="http://schemas.microsoft.com/office/drawing/2014/main" id="{E4B3A611-56F0-434C-9C94-1E7EB5DF305F}"/>
                  </a:ext>
                </a:extLst>
              </p14:cNvPr>
              <p14:cNvContentPartPr/>
              <p14:nvPr/>
            </p14:nvContentPartPr>
            <p14:xfrm>
              <a:off x="1343656" y="3246431"/>
              <a:ext cx="849960" cy="501840"/>
            </p14:xfrm>
          </p:contentPart>
        </mc:Choice>
        <mc:Fallback xmlns="">
          <p:pic>
            <p:nvPicPr>
              <p:cNvPr id="9" name="Ink 8">
                <a:extLst>
                  <a:ext uri="{FF2B5EF4-FFF2-40B4-BE49-F238E27FC236}">
                    <a16:creationId xmlns:a16="http://schemas.microsoft.com/office/drawing/2014/main" id="{E4B3A611-56F0-434C-9C94-1E7EB5DF305F}"/>
                  </a:ext>
                </a:extLst>
              </p:cNvPr>
              <p:cNvPicPr/>
              <p:nvPr/>
            </p:nvPicPr>
            <p:blipFill>
              <a:blip r:embed="rId9"/>
              <a:stretch>
                <a:fillRect/>
              </a:stretch>
            </p:blipFill>
            <p:spPr>
              <a:xfrm>
                <a:off x="1328176" y="3231311"/>
                <a:ext cx="880560" cy="532080"/>
              </a:xfrm>
              <a:prstGeom prst="rect">
                <a:avLst/>
              </a:prstGeom>
            </p:spPr>
          </p:pic>
        </mc:Fallback>
      </mc:AlternateContent>
    </p:spTree>
    <p:extLst>
      <p:ext uri="{BB962C8B-B14F-4D97-AF65-F5344CB8AC3E}">
        <p14:creationId xmlns:p14="http://schemas.microsoft.com/office/powerpoint/2010/main" val="164774470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24697" y="256317"/>
            <a:ext cx="10515600" cy="4351338"/>
          </a:xfrm>
        </p:spPr>
        <p:txBody>
          <a:bodyPr>
            <a:normAutofit lnSpcReduction="10000"/>
          </a:bodyPr>
          <a:lstStyle/>
          <a:p>
            <a:pPr marL="0" indent="0">
              <a:buNone/>
            </a:pPr>
            <a:r>
              <a:rPr lang="en-US" dirty="0"/>
              <a:t>To find the first quartile we first compute the locator: 25% of 9 is L = 0.25(9) = 2.25. Since this value is not a whole number, we round up to 3. The first quartile will be the third data value: 62 inches.</a:t>
            </a:r>
          </a:p>
          <a:p>
            <a:pPr marL="0" indent="0">
              <a:buNone/>
            </a:pPr>
            <a:endParaRPr lang="en-US" dirty="0"/>
          </a:p>
          <a:p>
            <a:pPr marL="0" indent="0">
              <a:buNone/>
            </a:pPr>
            <a:r>
              <a:rPr lang="en-US" dirty="0"/>
              <a:t>To find the third quartile, we again compute the locator: 75% of 9 is 0.75(9) = 6.75. Since this value is not a whole number, we round up to 7. The third quartile will be the seventh data value: 69 inches.</a:t>
            </a:r>
          </a:p>
          <a:p>
            <a:pPr marL="0" indent="0">
              <a:buNone/>
            </a:pPr>
            <a:endParaRPr lang="en-IN" dirty="0"/>
          </a:p>
          <a:p>
            <a:pPr marL="0" indent="0">
              <a:buNone/>
            </a:pPr>
            <a:r>
              <a:rPr lang="en-US" dirty="0"/>
              <a:t>For the 9 female sample, the median is 66, the minimum is 59, and the maximum is 72. The 5 number summary is: 59, 62, 66, 69, 72.</a:t>
            </a:r>
          </a:p>
          <a:p>
            <a:pPr marL="0" indent="0">
              <a:buNone/>
            </a:pPr>
            <a:endParaRPr lang="en-IN" dirty="0"/>
          </a:p>
        </p:txBody>
      </p:sp>
      <p:sp>
        <p:nvSpPr>
          <p:cNvPr id="4" name="Date Placeholder 3"/>
          <p:cNvSpPr>
            <a:spLocks noGrp="1"/>
          </p:cNvSpPr>
          <p:nvPr>
            <p:ph type="dt" sz="half" idx="10"/>
          </p:nvPr>
        </p:nvSpPr>
        <p:spPr/>
        <p:txBody>
          <a:bodyPr/>
          <a:lstStyle/>
          <a:p>
            <a:fld id="{C813B25B-7B2E-4FA6-9D96-B061ABEB2E19}" type="datetime4">
              <a:rPr lang="en-US" smtClean="0"/>
              <a:t>February 25, 2022</a:t>
            </a:fld>
            <a:endParaRPr lang="en-IN"/>
          </a:p>
        </p:txBody>
      </p:sp>
      <p:sp>
        <p:nvSpPr>
          <p:cNvPr id="5" name="Slide Number Placeholder 4"/>
          <p:cNvSpPr>
            <a:spLocks noGrp="1"/>
          </p:cNvSpPr>
          <p:nvPr>
            <p:ph type="sldNum" sz="quarter" idx="12"/>
          </p:nvPr>
        </p:nvSpPr>
        <p:spPr/>
        <p:txBody>
          <a:bodyPr/>
          <a:lstStyle/>
          <a:p>
            <a:fld id="{675EDB7F-48D0-4D1B-B252-2E4EBFB64C6A}" type="slidenum">
              <a:rPr lang="en-IN" smtClean="0"/>
              <a:t>53</a:t>
            </a:fld>
            <a:endParaRPr lang="en-IN"/>
          </a:p>
        </p:txBody>
      </p:sp>
      <p:grpSp>
        <p:nvGrpSpPr>
          <p:cNvPr id="19" name="Group 18">
            <a:extLst>
              <a:ext uri="{FF2B5EF4-FFF2-40B4-BE49-F238E27FC236}">
                <a16:creationId xmlns:a16="http://schemas.microsoft.com/office/drawing/2014/main" id="{2465AF5D-1E1B-D04C-BB7F-3DF11D9775CA}"/>
              </a:ext>
            </a:extLst>
          </p:cNvPr>
          <p:cNvGrpSpPr/>
          <p:nvPr/>
        </p:nvGrpSpPr>
        <p:grpSpPr>
          <a:xfrm>
            <a:off x="1125856" y="4504991"/>
            <a:ext cx="1447920" cy="271800"/>
            <a:chOff x="1125856" y="4504991"/>
            <a:chExt cx="1447920" cy="271800"/>
          </a:xfrm>
        </p:grpSpPr>
        <mc:AlternateContent xmlns:mc="http://schemas.openxmlformats.org/markup-compatibility/2006" xmlns:p14="http://schemas.microsoft.com/office/powerpoint/2010/main">
          <mc:Choice Requires="p14">
            <p:contentPart p14:bwMode="auto" r:id="rId2">
              <p14:nvContentPartPr>
                <p14:cNvPr id="6" name="Ink 5">
                  <a:extLst>
                    <a:ext uri="{FF2B5EF4-FFF2-40B4-BE49-F238E27FC236}">
                      <a16:creationId xmlns:a16="http://schemas.microsoft.com/office/drawing/2014/main" id="{C9B81C7E-B719-3B48-8BA4-82137AD5652A}"/>
                    </a:ext>
                  </a:extLst>
                </p14:cNvPr>
                <p14:cNvContentPartPr/>
                <p14:nvPr/>
              </p14:nvContentPartPr>
              <p14:xfrm>
                <a:off x="1125856" y="4588151"/>
                <a:ext cx="119160" cy="188640"/>
              </p14:xfrm>
            </p:contentPart>
          </mc:Choice>
          <mc:Fallback xmlns="">
            <p:pic>
              <p:nvPicPr>
                <p:cNvPr id="6" name="Ink 5">
                  <a:extLst>
                    <a:ext uri="{FF2B5EF4-FFF2-40B4-BE49-F238E27FC236}">
                      <a16:creationId xmlns:a16="http://schemas.microsoft.com/office/drawing/2014/main" id="{C9B81C7E-B719-3B48-8BA4-82137AD5652A}"/>
                    </a:ext>
                  </a:extLst>
                </p:cNvPr>
                <p:cNvPicPr/>
                <p:nvPr/>
              </p:nvPicPr>
              <p:blipFill>
                <a:blip r:embed="rId3"/>
                <a:stretch>
                  <a:fillRect/>
                </a:stretch>
              </p:blipFill>
              <p:spPr>
                <a:xfrm>
                  <a:off x="1110736" y="4573031"/>
                  <a:ext cx="149400" cy="2192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7" name="Ink 6">
                  <a:extLst>
                    <a:ext uri="{FF2B5EF4-FFF2-40B4-BE49-F238E27FC236}">
                      <a16:creationId xmlns:a16="http://schemas.microsoft.com/office/drawing/2014/main" id="{B3A46BCB-6DD7-554C-8072-6684FF6218EF}"/>
                    </a:ext>
                  </a:extLst>
                </p14:cNvPr>
                <p14:cNvContentPartPr/>
                <p14:nvPr/>
              </p14:nvContentPartPr>
              <p14:xfrm>
                <a:off x="1150336" y="4563311"/>
                <a:ext cx="154800" cy="25560"/>
              </p14:xfrm>
            </p:contentPart>
          </mc:Choice>
          <mc:Fallback xmlns="">
            <p:pic>
              <p:nvPicPr>
                <p:cNvPr id="7" name="Ink 6">
                  <a:extLst>
                    <a:ext uri="{FF2B5EF4-FFF2-40B4-BE49-F238E27FC236}">
                      <a16:creationId xmlns:a16="http://schemas.microsoft.com/office/drawing/2014/main" id="{B3A46BCB-6DD7-554C-8072-6684FF6218EF}"/>
                    </a:ext>
                  </a:extLst>
                </p:cNvPr>
                <p:cNvPicPr/>
                <p:nvPr/>
              </p:nvPicPr>
              <p:blipFill>
                <a:blip r:embed="rId5"/>
                <a:stretch>
                  <a:fillRect/>
                </a:stretch>
              </p:blipFill>
              <p:spPr>
                <a:xfrm>
                  <a:off x="1135216" y="4547831"/>
                  <a:ext cx="185400" cy="558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8" name="Ink 7">
                  <a:extLst>
                    <a:ext uri="{FF2B5EF4-FFF2-40B4-BE49-F238E27FC236}">
                      <a16:creationId xmlns:a16="http://schemas.microsoft.com/office/drawing/2014/main" id="{1A445C7A-4CB2-9840-91D5-A7E7A9DB6E59}"/>
                    </a:ext>
                  </a:extLst>
                </p14:cNvPr>
                <p14:cNvContentPartPr/>
                <p14:nvPr/>
              </p14:nvContentPartPr>
              <p14:xfrm>
                <a:off x="1495216" y="4504991"/>
                <a:ext cx="119160" cy="230040"/>
              </p14:xfrm>
            </p:contentPart>
          </mc:Choice>
          <mc:Fallback xmlns="">
            <p:pic>
              <p:nvPicPr>
                <p:cNvPr id="8" name="Ink 7">
                  <a:extLst>
                    <a:ext uri="{FF2B5EF4-FFF2-40B4-BE49-F238E27FC236}">
                      <a16:creationId xmlns:a16="http://schemas.microsoft.com/office/drawing/2014/main" id="{1A445C7A-4CB2-9840-91D5-A7E7A9DB6E59}"/>
                    </a:ext>
                  </a:extLst>
                </p:cNvPr>
                <p:cNvPicPr/>
                <p:nvPr/>
              </p:nvPicPr>
              <p:blipFill>
                <a:blip r:embed="rId7"/>
                <a:stretch>
                  <a:fillRect/>
                </a:stretch>
              </p:blipFill>
              <p:spPr>
                <a:xfrm>
                  <a:off x="1480096" y="4489871"/>
                  <a:ext cx="149760" cy="2602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9" name="Ink 8">
                  <a:extLst>
                    <a:ext uri="{FF2B5EF4-FFF2-40B4-BE49-F238E27FC236}">
                      <a16:creationId xmlns:a16="http://schemas.microsoft.com/office/drawing/2014/main" id="{3CBAC102-25EA-AA48-8A9E-7596A7A6D8D9}"/>
                    </a:ext>
                  </a:extLst>
                </p14:cNvPr>
                <p14:cNvContentPartPr/>
                <p14:nvPr/>
              </p14:nvContentPartPr>
              <p14:xfrm>
                <a:off x="1652536" y="4580231"/>
                <a:ext cx="411480" cy="115560"/>
              </p14:xfrm>
            </p:contentPart>
          </mc:Choice>
          <mc:Fallback xmlns="">
            <p:pic>
              <p:nvPicPr>
                <p:cNvPr id="9" name="Ink 8">
                  <a:extLst>
                    <a:ext uri="{FF2B5EF4-FFF2-40B4-BE49-F238E27FC236}">
                      <a16:creationId xmlns:a16="http://schemas.microsoft.com/office/drawing/2014/main" id="{3CBAC102-25EA-AA48-8A9E-7596A7A6D8D9}"/>
                    </a:ext>
                  </a:extLst>
                </p:cNvPr>
                <p:cNvPicPr/>
                <p:nvPr/>
              </p:nvPicPr>
              <p:blipFill>
                <a:blip r:embed="rId9"/>
                <a:stretch>
                  <a:fillRect/>
                </a:stretch>
              </p:blipFill>
              <p:spPr>
                <a:xfrm>
                  <a:off x="1637056" y="4565111"/>
                  <a:ext cx="442080" cy="1461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0" name="Ink 9">
                  <a:extLst>
                    <a:ext uri="{FF2B5EF4-FFF2-40B4-BE49-F238E27FC236}">
                      <a16:creationId xmlns:a16="http://schemas.microsoft.com/office/drawing/2014/main" id="{4C2AFEE3-244D-A041-84B8-36154BEF6234}"/>
                    </a:ext>
                  </a:extLst>
                </p14:cNvPr>
                <p14:cNvContentPartPr/>
                <p14:nvPr/>
              </p14:nvContentPartPr>
              <p14:xfrm>
                <a:off x="2077696" y="4516151"/>
                <a:ext cx="496080" cy="224280"/>
              </p14:xfrm>
            </p:contentPart>
          </mc:Choice>
          <mc:Fallback xmlns="">
            <p:pic>
              <p:nvPicPr>
                <p:cNvPr id="10" name="Ink 9">
                  <a:extLst>
                    <a:ext uri="{FF2B5EF4-FFF2-40B4-BE49-F238E27FC236}">
                      <a16:creationId xmlns:a16="http://schemas.microsoft.com/office/drawing/2014/main" id="{4C2AFEE3-244D-A041-84B8-36154BEF6234}"/>
                    </a:ext>
                  </a:extLst>
                </p:cNvPr>
                <p:cNvPicPr/>
                <p:nvPr/>
              </p:nvPicPr>
              <p:blipFill>
                <a:blip r:embed="rId11"/>
                <a:stretch>
                  <a:fillRect/>
                </a:stretch>
              </p:blipFill>
              <p:spPr>
                <a:xfrm>
                  <a:off x="2062576" y="4501031"/>
                  <a:ext cx="526680" cy="254880"/>
                </a:xfrm>
                <a:prstGeom prst="rect">
                  <a:avLst/>
                </a:prstGeom>
              </p:spPr>
            </p:pic>
          </mc:Fallback>
        </mc:AlternateContent>
      </p:grpSp>
      <p:grpSp>
        <p:nvGrpSpPr>
          <p:cNvPr id="18" name="Group 17">
            <a:extLst>
              <a:ext uri="{FF2B5EF4-FFF2-40B4-BE49-F238E27FC236}">
                <a16:creationId xmlns:a16="http://schemas.microsoft.com/office/drawing/2014/main" id="{3840178B-89D0-2F49-AF59-32A6621BDD81}"/>
              </a:ext>
            </a:extLst>
          </p:cNvPr>
          <p:cNvGrpSpPr/>
          <p:nvPr/>
        </p:nvGrpSpPr>
        <p:grpSpPr>
          <a:xfrm>
            <a:off x="2876896" y="4553951"/>
            <a:ext cx="1765440" cy="482400"/>
            <a:chOff x="2876896" y="4553951"/>
            <a:chExt cx="1765440" cy="482400"/>
          </a:xfrm>
        </p:grpSpPr>
        <mc:AlternateContent xmlns:mc="http://schemas.openxmlformats.org/markup-compatibility/2006" xmlns:p14="http://schemas.microsoft.com/office/powerpoint/2010/main">
          <mc:Choice Requires="p14">
            <p:contentPart p14:bwMode="auto" r:id="rId12">
              <p14:nvContentPartPr>
                <p14:cNvPr id="11" name="Ink 10">
                  <a:extLst>
                    <a:ext uri="{FF2B5EF4-FFF2-40B4-BE49-F238E27FC236}">
                      <a16:creationId xmlns:a16="http://schemas.microsoft.com/office/drawing/2014/main" id="{9D86B0A1-0AB5-3049-8DC4-025F9DDEAF67}"/>
                    </a:ext>
                  </a:extLst>
                </p14:cNvPr>
                <p14:cNvContentPartPr/>
                <p14:nvPr/>
              </p14:nvContentPartPr>
              <p14:xfrm>
                <a:off x="2876896" y="4572311"/>
                <a:ext cx="140040" cy="187560"/>
              </p14:xfrm>
            </p:contentPart>
          </mc:Choice>
          <mc:Fallback xmlns="">
            <p:pic>
              <p:nvPicPr>
                <p:cNvPr id="11" name="Ink 10">
                  <a:extLst>
                    <a:ext uri="{FF2B5EF4-FFF2-40B4-BE49-F238E27FC236}">
                      <a16:creationId xmlns:a16="http://schemas.microsoft.com/office/drawing/2014/main" id="{9D86B0A1-0AB5-3049-8DC4-025F9DDEAF67}"/>
                    </a:ext>
                  </a:extLst>
                </p:cNvPr>
                <p:cNvPicPr/>
                <p:nvPr/>
              </p:nvPicPr>
              <p:blipFill>
                <a:blip r:embed="rId13"/>
                <a:stretch>
                  <a:fillRect/>
                </a:stretch>
              </p:blipFill>
              <p:spPr>
                <a:xfrm>
                  <a:off x="2861416" y="4557191"/>
                  <a:ext cx="170280" cy="2181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2" name="Ink 11">
                  <a:extLst>
                    <a:ext uri="{FF2B5EF4-FFF2-40B4-BE49-F238E27FC236}">
                      <a16:creationId xmlns:a16="http://schemas.microsoft.com/office/drawing/2014/main" id="{18BD018C-C26A-7242-8B17-C51055D2391D}"/>
                    </a:ext>
                  </a:extLst>
                </p14:cNvPr>
                <p14:cNvContentPartPr/>
                <p14:nvPr/>
              </p14:nvContentPartPr>
              <p14:xfrm>
                <a:off x="3120976" y="4617311"/>
                <a:ext cx="372960" cy="102600"/>
              </p14:xfrm>
            </p:contentPart>
          </mc:Choice>
          <mc:Fallback xmlns="">
            <p:pic>
              <p:nvPicPr>
                <p:cNvPr id="12" name="Ink 11">
                  <a:extLst>
                    <a:ext uri="{FF2B5EF4-FFF2-40B4-BE49-F238E27FC236}">
                      <a16:creationId xmlns:a16="http://schemas.microsoft.com/office/drawing/2014/main" id="{18BD018C-C26A-7242-8B17-C51055D2391D}"/>
                    </a:ext>
                  </a:extLst>
                </p:cNvPr>
                <p:cNvPicPr/>
                <p:nvPr/>
              </p:nvPicPr>
              <p:blipFill>
                <a:blip r:embed="rId15"/>
                <a:stretch>
                  <a:fillRect/>
                </a:stretch>
              </p:blipFill>
              <p:spPr>
                <a:xfrm>
                  <a:off x="3105496" y="4602191"/>
                  <a:ext cx="403560" cy="1332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3" name="Ink 12">
                  <a:extLst>
                    <a:ext uri="{FF2B5EF4-FFF2-40B4-BE49-F238E27FC236}">
                      <a16:creationId xmlns:a16="http://schemas.microsoft.com/office/drawing/2014/main" id="{3E0FEEDF-B0C5-CF4B-8793-59E5EF291418}"/>
                    </a:ext>
                  </a:extLst>
                </p14:cNvPr>
                <p14:cNvContentPartPr/>
                <p14:nvPr/>
              </p14:nvContentPartPr>
              <p14:xfrm>
                <a:off x="3525256" y="4597511"/>
                <a:ext cx="164160" cy="122400"/>
              </p14:xfrm>
            </p:contentPart>
          </mc:Choice>
          <mc:Fallback xmlns="">
            <p:pic>
              <p:nvPicPr>
                <p:cNvPr id="13" name="Ink 12">
                  <a:extLst>
                    <a:ext uri="{FF2B5EF4-FFF2-40B4-BE49-F238E27FC236}">
                      <a16:creationId xmlns:a16="http://schemas.microsoft.com/office/drawing/2014/main" id="{3E0FEEDF-B0C5-CF4B-8793-59E5EF291418}"/>
                    </a:ext>
                  </a:extLst>
                </p:cNvPr>
                <p:cNvPicPr/>
                <p:nvPr/>
              </p:nvPicPr>
              <p:blipFill>
                <a:blip r:embed="rId17"/>
                <a:stretch>
                  <a:fillRect/>
                </a:stretch>
              </p:blipFill>
              <p:spPr>
                <a:xfrm>
                  <a:off x="3510136" y="4582391"/>
                  <a:ext cx="194760" cy="1530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4" name="Ink 13">
                  <a:extLst>
                    <a:ext uri="{FF2B5EF4-FFF2-40B4-BE49-F238E27FC236}">
                      <a16:creationId xmlns:a16="http://schemas.microsoft.com/office/drawing/2014/main" id="{28940A0C-0335-7E4B-B7B9-2F408B2ED4BE}"/>
                    </a:ext>
                  </a:extLst>
                </p14:cNvPr>
                <p14:cNvContentPartPr/>
                <p14:nvPr/>
              </p14:nvContentPartPr>
              <p14:xfrm>
                <a:off x="3678976" y="4591751"/>
                <a:ext cx="516960" cy="444600"/>
              </p14:xfrm>
            </p:contentPart>
          </mc:Choice>
          <mc:Fallback xmlns="">
            <p:pic>
              <p:nvPicPr>
                <p:cNvPr id="14" name="Ink 13">
                  <a:extLst>
                    <a:ext uri="{FF2B5EF4-FFF2-40B4-BE49-F238E27FC236}">
                      <a16:creationId xmlns:a16="http://schemas.microsoft.com/office/drawing/2014/main" id="{28940A0C-0335-7E4B-B7B9-2F408B2ED4BE}"/>
                    </a:ext>
                  </a:extLst>
                </p:cNvPr>
                <p:cNvPicPr/>
                <p:nvPr/>
              </p:nvPicPr>
              <p:blipFill>
                <a:blip r:embed="rId19"/>
                <a:stretch>
                  <a:fillRect/>
                </a:stretch>
              </p:blipFill>
              <p:spPr>
                <a:xfrm>
                  <a:off x="3663856" y="4576631"/>
                  <a:ext cx="547560" cy="4752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5" name="Ink 14">
                  <a:extLst>
                    <a:ext uri="{FF2B5EF4-FFF2-40B4-BE49-F238E27FC236}">
                      <a16:creationId xmlns:a16="http://schemas.microsoft.com/office/drawing/2014/main" id="{BEE64998-5DA6-3344-B398-53EDCF4DEE2F}"/>
                    </a:ext>
                  </a:extLst>
                </p14:cNvPr>
                <p14:cNvContentPartPr/>
                <p14:nvPr/>
              </p14:nvContentPartPr>
              <p14:xfrm>
                <a:off x="4435336" y="4620191"/>
                <a:ext cx="148680" cy="2520"/>
              </p14:xfrm>
            </p:contentPart>
          </mc:Choice>
          <mc:Fallback xmlns="">
            <p:pic>
              <p:nvPicPr>
                <p:cNvPr id="15" name="Ink 14">
                  <a:extLst>
                    <a:ext uri="{FF2B5EF4-FFF2-40B4-BE49-F238E27FC236}">
                      <a16:creationId xmlns:a16="http://schemas.microsoft.com/office/drawing/2014/main" id="{BEE64998-5DA6-3344-B398-53EDCF4DEE2F}"/>
                    </a:ext>
                  </a:extLst>
                </p:cNvPr>
                <p:cNvPicPr/>
                <p:nvPr/>
              </p:nvPicPr>
              <p:blipFill>
                <a:blip r:embed="rId21"/>
                <a:stretch>
                  <a:fillRect/>
                </a:stretch>
              </p:blipFill>
              <p:spPr>
                <a:xfrm>
                  <a:off x="4420216" y="4605071"/>
                  <a:ext cx="179280" cy="331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6" name="Ink 15">
                  <a:extLst>
                    <a:ext uri="{FF2B5EF4-FFF2-40B4-BE49-F238E27FC236}">
                      <a16:creationId xmlns:a16="http://schemas.microsoft.com/office/drawing/2014/main" id="{3BA21899-BBF7-594F-B264-D552A2A75B10}"/>
                    </a:ext>
                  </a:extLst>
                </p14:cNvPr>
                <p14:cNvContentPartPr/>
                <p14:nvPr/>
              </p14:nvContentPartPr>
              <p14:xfrm>
                <a:off x="4462696" y="4648991"/>
                <a:ext cx="113400" cy="25560"/>
              </p14:xfrm>
            </p:contentPart>
          </mc:Choice>
          <mc:Fallback xmlns="">
            <p:pic>
              <p:nvPicPr>
                <p:cNvPr id="16" name="Ink 15">
                  <a:extLst>
                    <a:ext uri="{FF2B5EF4-FFF2-40B4-BE49-F238E27FC236}">
                      <a16:creationId xmlns:a16="http://schemas.microsoft.com/office/drawing/2014/main" id="{3BA21899-BBF7-594F-B264-D552A2A75B10}"/>
                    </a:ext>
                  </a:extLst>
                </p:cNvPr>
                <p:cNvPicPr/>
                <p:nvPr/>
              </p:nvPicPr>
              <p:blipFill>
                <a:blip r:embed="rId23"/>
                <a:stretch>
                  <a:fillRect/>
                </a:stretch>
              </p:blipFill>
              <p:spPr>
                <a:xfrm>
                  <a:off x="4447576" y="4633511"/>
                  <a:ext cx="144000" cy="561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7" name="Ink 16">
                  <a:extLst>
                    <a:ext uri="{FF2B5EF4-FFF2-40B4-BE49-F238E27FC236}">
                      <a16:creationId xmlns:a16="http://schemas.microsoft.com/office/drawing/2014/main" id="{E664AFD2-5930-1143-AF36-597213291656}"/>
                    </a:ext>
                  </a:extLst>
                </p14:cNvPr>
                <p14:cNvContentPartPr/>
                <p14:nvPr/>
              </p14:nvContentPartPr>
              <p14:xfrm>
                <a:off x="4515616" y="4553951"/>
                <a:ext cx="126720" cy="225360"/>
              </p14:xfrm>
            </p:contentPart>
          </mc:Choice>
          <mc:Fallback xmlns="">
            <p:pic>
              <p:nvPicPr>
                <p:cNvPr id="17" name="Ink 16">
                  <a:extLst>
                    <a:ext uri="{FF2B5EF4-FFF2-40B4-BE49-F238E27FC236}">
                      <a16:creationId xmlns:a16="http://schemas.microsoft.com/office/drawing/2014/main" id="{E664AFD2-5930-1143-AF36-597213291656}"/>
                    </a:ext>
                  </a:extLst>
                </p:cNvPr>
                <p:cNvPicPr/>
                <p:nvPr/>
              </p:nvPicPr>
              <p:blipFill>
                <a:blip r:embed="rId25"/>
                <a:stretch>
                  <a:fillRect/>
                </a:stretch>
              </p:blipFill>
              <p:spPr>
                <a:xfrm>
                  <a:off x="4500496" y="4538831"/>
                  <a:ext cx="157320" cy="255960"/>
                </a:xfrm>
                <a:prstGeom prst="rect">
                  <a:avLst/>
                </a:prstGeom>
              </p:spPr>
            </p:pic>
          </mc:Fallback>
        </mc:AlternateContent>
      </p:grpSp>
      <p:grpSp>
        <p:nvGrpSpPr>
          <p:cNvPr id="30" name="Group 29">
            <a:extLst>
              <a:ext uri="{FF2B5EF4-FFF2-40B4-BE49-F238E27FC236}">
                <a16:creationId xmlns:a16="http://schemas.microsoft.com/office/drawing/2014/main" id="{8852371C-7C42-2444-9622-F4143F55A943}"/>
              </a:ext>
            </a:extLst>
          </p:cNvPr>
          <p:cNvGrpSpPr/>
          <p:nvPr/>
        </p:nvGrpSpPr>
        <p:grpSpPr>
          <a:xfrm>
            <a:off x="4927816" y="4403471"/>
            <a:ext cx="1198440" cy="304200"/>
            <a:chOff x="4927816" y="4403471"/>
            <a:chExt cx="1198440" cy="304200"/>
          </a:xfrm>
        </p:grpSpPr>
        <mc:AlternateContent xmlns:mc="http://schemas.openxmlformats.org/markup-compatibility/2006" xmlns:p14="http://schemas.microsoft.com/office/powerpoint/2010/main">
          <mc:Choice Requires="p14">
            <p:contentPart p14:bwMode="auto" r:id="rId26">
              <p14:nvContentPartPr>
                <p14:cNvPr id="20" name="Ink 19">
                  <a:extLst>
                    <a:ext uri="{FF2B5EF4-FFF2-40B4-BE49-F238E27FC236}">
                      <a16:creationId xmlns:a16="http://schemas.microsoft.com/office/drawing/2014/main" id="{D86B0F61-040B-0547-8340-07DA7485033E}"/>
                    </a:ext>
                  </a:extLst>
                </p14:cNvPr>
                <p14:cNvContentPartPr/>
                <p14:nvPr/>
              </p14:nvContentPartPr>
              <p14:xfrm>
                <a:off x="4927816" y="4403471"/>
                <a:ext cx="162000" cy="304200"/>
              </p14:xfrm>
            </p:contentPart>
          </mc:Choice>
          <mc:Fallback xmlns="">
            <p:pic>
              <p:nvPicPr>
                <p:cNvPr id="20" name="Ink 19">
                  <a:extLst>
                    <a:ext uri="{FF2B5EF4-FFF2-40B4-BE49-F238E27FC236}">
                      <a16:creationId xmlns:a16="http://schemas.microsoft.com/office/drawing/2014/main" id="{D86B0F61-040B-0547-8340-07DA7485033E}"/>
                    </a:ext>
                  </a:extLst>
                </p:cNvPr>
                <p:cNvPicPr/>
                <p:nvPr/>
              </p:nvPicPr>
              <p:blipFill>
                <a:blip r:embed="rId27"/>
                <a:stretch>
                  <a:fillRect/>
                </a:stretch>
              </p:blipFill>
              <p:spPr>
                <a:xfrm>
                  <a:off x="4912336" y="4387991"/>
                  <a:ext cx="192240" cy="3344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1" name="Ink 20">
                  <a:extLst>
                    <a:ext uri="{FF2B5EF4-FFF2-40B4-BE49-F238E27FC236}">
                      <a16:creationId xmlns:a16="http://schemas.microsoft.com/office/drawing/2014/main" id="{81023F84-2CB9-DE4F-AC33-1E0181D97E84}"/>
                    </a:ext>
                  </a:extLst>
                </p14:cNvPr>
                <p14:cNvContentPartPr/>
                <p14:nvPr/>
              </p14:nvContentPartPr>
              <p14:xfrm>
                <a:off x="5101336" y="4588151"/>
                <a:ext cx="221400" cy="87120"/>
              </p14:xfrm>
            </p:contentPart>
          </mc:Choice>
          <mc:Fallback xmlns="">
            <p:pic>
              <p:nvPicPr>
                <p:cNvPr id="21" name="Ink 20">
                  <a:extLst>
                    <a:ext uri="{FF2B5EF4-FFF2-40B4-BE49-F238E27FC236}">
                      <a16:creationId xmlns:a16="http://schemas.microsoft.com/office/drawing/2014/main" id="{81023F84-2CB9-DE4F-AC33-1E0181D97E84}"/>
                    </a:ext>
                  </a:extLst>
                </p:cNvPr>
                <p:cNvPicPr/>
                <p:nvPr/>
              </p:nvPicPr>
              <p:blipFill>
                <a:blip r:embed="rId29"/>
                <a:stretch>
                  <a:fillRect/>
                </a:stretch>
              </p:blipFill>
              <p:spPr>
                <a:xfrm>
                  <a:off x="5086216" y="4573031"/>
                  <a:ext cx="251640" cy="1177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2" name="Ink 21">
                  <a:extLst>
                    <a:ext uri="{FF2B5EF4-FFF2-40B4-BE49-F238E27FC236}">
                      <a16:creationId xmlns:a16="http://schemas.microsoft.com/office/drawing/2014/main" id="{6FD17C61-009A-AC4E-BC6C-6BE6956A2453}"/>
                    </a:ext>
                  </a:extLst>
                </p14:cNvPr>
                <p14:cNvContentPartPr/>
                <p14:nvPr/>
              </p14:nvContentPartPr>
              <p14:xfrm>
                <a:off x="5070736" y="4550711"/>
                <a:ext cx="56520" cy="3960"/>
              </p14:xfrm>
            </p:contentPart>
          </mc:Choice>
          <mc:Fallback xmlns="">
            <p:pic>
              <p:nvPicPr>
                <p:cNvPr id="22" name="Ink 21">
                  <a:extLst>
                    <a:ext uri="{FF2B5EF4-FFF2-40B4-BE49-F238E27FC236}">
                      <a16:creationId xmlns:a16="http://schemas.microsoft.com/office/drawing/2014/main" id="{6FD17C61-009A-AC4E-BC6C-6BE6956A2453}"/>
                    </a:ext>
                  </a:extLst>
                </p:cNvPr>
                <p:cNvPicPr/>
                <p:nvPr/>
              </p:nvPicPr>
              <p:blipFill>
                <a:blip r:embed="rId31"/>
                <a:stretch>
                  <a:fillRect/>
                </a:stretch>
              </p:blipFill>
              <p:spPr>
                <a:xfrm>
                  <a:off x="5055256" y="4535591"/>
                  <a:ext cx="86760" cy="342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3" name="Ink 22">
                  <a:extLst>
                    <a:ext uri="{FF2B5EF4-FFF2-40B4-BE49-F238E27FC236}">
                      <a16:creationId xmlns:a16="http://schemas.microsoft.com/office/drawing/2014/main" id="{27CEC81D-1713-7743-B7A0-FD4412E5F7F8}"/>
                    </a:ext>
                  </a:extLst>
                </p14:cNvPr>
                <p14:cNvContentPartPr/>
                <p14:nvPr/>
              </p14:nvContentPartPr>
              <p14:xfrm>
                <a:off x="5367376" y="4491311"/>
                <a:ext cx="758880" cy="200160"/>
              </p14:xfrm>
            </p:contentPart>
          </mc:Choice>
          <mc:Fallback xmlns="">
            <p:pic>
              <p:nvPicPr>
                <p:cNvPr id="23" name="Ink 22">
                  <a:extLst>
                    <a:ext uri="{FF2B5EF4-FFF2-40B4-BE49-F238E27FC236}">
                      <a16:creationId xmlns:a16="http://schemas.microsoft.com/office/drawing/2014/main" id="{27CEC81D-1713-7743-B7A0-FD4412E5F7F8}"/>
                    </a:ext>
                  </a:extLst>
                </p:cNvPr>
                <p:cNvPicPr/>
                <p:nvPr/>
              </p:nvPicPr>
              <p:blipFill>
                <a:blip r:embed="rId33"/>
                <a:stretch>
                  <a:fillRect/>
                </a:stretch>
              </p:blipFill>
              <p:spPr>
                <a:xfrm>
                  <a:off x="5352256" y="4475831"/>
                  <a:ext cx="789120" cy="23076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4" name="Ink 23">
                  <a:extLst>
                    <a:ext uri="{FF2B5EF4-FFF2-40B4-BE49-F238E27FC236}">
                      <a16:creationId xmlns:a16="http://schemas.microsoft.com/office/drawing/2014/main" id="{7BE363E2-AEEE-BD4A-AAC2-411A7D30CCCD}"/>
                    </a:ext>
                  </a:extLst>
                </p14:cNvPr>
                <p14:cNvContentPartPr/>
                <p14:nvPr/>
              </p14:nvContentPartPr>
              <p14:xfrm>
                <a:off x="5388256" y="4530191"/>
                <a:ext cx="7920" cy="3960"/>
              </p14:xfrm>
            </p:contentPart>
          </mc:Choice>
          <mc:Fallback xmlns="">
            <p:pic>
              <p:nvPicPr>
                <p:cNvPr id="24" name="Ink 23">
                  <a:extLst>
                    <a:ext uri="{FF2B5EF4-FFF2-40B4-BE49-F238E27FC236}">
                      <a16:creationId xmlns:a16="http://schemas.microsoft.com/office/drawing/2014/main" id="{7BE363E2-AEEE-BD4A-AAC2-411A7D30CCCD}"/>
                    </a:ext>
                  </a:extLst>
                </p:cNvPr>
                <p:cNvPicPr/>
                <p:nvPr/>
              </p:nvPicPr>
              <p:blipFill>
                <a:blip r:embed="rId35"/>
                <a:stretch>
                  <a:fillRect/>
                </a:stretch>
              </p:blipFill>
              <p:spPr>
                <a:xfrm>
                  <a:off x="5373136" y="4514711"/>
                  <a:ext cx="38520" cy="34200"/>
                </a:xfrm>
                <a:prstGeom prst="rect">
                  <a:avLst/>
                </a:prstGeom>
              </p:spPr>
            </p:pic>
          </mc:Fallback>
        </mc:AlternateContent>
      </p:grpSp>
      <p:grpSp>
        <p:nvGrpSpPr>
          <p:cNvPr id="29" name="Group 28">
            <a:extLst>
              <a:ext uri="{FF2B5EF4-FFF2-40B4-BE49-F238E27FC236}">
                <a16:creationId xmlns:a16="http://schemas.microsoft.com/office/drawing/2014/main" id="{D2B1F294-01F7-DD41-B5E7-585D2467197E}"/>
              </a:ext>
            </a:extLst>
          </p:cNvPr>
          <p:cNvGrpSpPr/>
          <p:nvPr/>
        </p:nvGrpSpPr>
        <p:grpSpPr>
          <a:xfrm>
            <a:off x="9800056" y="4324631"/>
            <a:ext cx="1125720" cy="263880"/>
            <a:chOff x="9800056" y="4324631"/>
            <a:chExt cx="1125720" cy="263880"/>
          </a:xfrm>
        </p:grpSpPr>
        <mc:AlternateContent xmlns:mc="http://schemas.openxmlformats.org/markup-compatibility/2006" xmlns:p14="http://schemas.microsoft.com/office/powerpoint/2010/main">
          <mc:Choice Requires="p14">
            <p:contentPart p14:bwMode="auto" r:id="rId36">
              <p14:nvContentPartPr>
                <p14:cNvPr id="25" name="Ink 24">
                  <a:extLst>
                    <a:ext uri="{FF2B5EF4-FFF2-40B4-BE49-F238E27FC236}">
                      <a16:creationId xmlns:a16="http://schemas.microsoft.com/office/drawing/2014/main" id="{0C042D8A-ED55-3C47-BF71-6BF5671ECBFD}"/>
                    </a:ext>
                  </a:extLst>
                </p14:cNvPr>
                <p14:cNvContentPartPr/>
                <p14:nvPr/>
              </p14:nvContentPartPr>
              <p14:xfrm>
                <a:off x="9800056" y="4324631"/>
                <a:ext cx="145440" cy="237960"/>
              </p14:xfrm>
            </p:contentPart>
          </mc:Choice>
          <mc:Fallback xmlns="">
            <p:pic>
              <p:nvPicPr>
                <p:cNvPr id="25" name="Ink 24">
                  <a:extLst>
                    <a:ext uri="{FF2B5EF4-FFF2-40B4-BE49-F238E27FC236}">
                      <a16:creationId xmlns:a16="http://schemas.microsoft.com/office/drawing/2014/main" id="{0C042D8A-ED55-3C47-BF71-6BF5671ECBFD}"/>
                    </a:ext>
                  </a:extLst>
                </p:cNvPr>
                <p:cNvPicPr/>
                <p:nvPr/>
              </p:nvPicPr>
              <p:blipFill>
                <a:blip r:embed="rId37"/>
                <a:stretch>
                  <a:fillRect/>
                </a:stretch>
              </p:blipFill>
              <p:spPr>
                <a:xfrm>
                  <a:off x="9784936" y="4309151"/>
                  <a:ext cx="176040" cy="26856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6" name="Ink 25">
                  <a:extLst>
                    <a:ext uri="{FF2B5EF4-FFF2-40B4-BE49-F238E27FC236}">
                      <a16:creationId xmlns:a16="http://schemas.microsoft.com/office/drawing/2014/main" id="{3BC8BADE-799D-874D-BAD0-0419BB842C04}"/>
                    </a:ext>
                  </a:extLst>
                </p14:cNvPr>
                <p14:cNvContentPartPr/>
                <p14:nvPr/>
              </p14:nvContentPartPr>
              <p14:xfrm>
                <a:off x="9919936" y="4420391"/>
                <a:ext cx="559800" cy="168120"/>
              </p14:xfrm>
            </p:contentPart>
          </mc:Choice>
          <mc:Fallback xmlns="">
            <p:pic>
              <p:nvPicPr>
                <p:cNvPr id="26" name="Ink 25">
                  <a:extLst>
                    <a:ext uri="{FF2B5EF4-FFF2-40B4-BE49-F238E27FC236}">
                      <a16:creationId xmlns:a16="http://schemas.microsoft.com/office/drawing/2014/main" id="{3BC8BADE-799D-874D-BAD0-0419BB842C04}"/>
                    </a:ext>
                  </a:extLst>
                </p:cNvPr>
                <p:cNvPicPr/>
                <p:nvPr/>
              </p:nvPicPr>
              <p:blipFill>
                <a:blip r:embed="rId39"/>
                <a:stretch>
                  <a:fillRect/>
                </a:stretch>
              </p:blipFill>
              <p:spPr>
                <a:xfrm>
                  <a:off x="9904456" y="4405271"/>
                  <a:ext cx="590400" cy="19872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7" name="Ink 26">
                  <a:extLst>
                    <a:ext uri="{FF2B5EF4-FFF2-40B4-BE49-F238E27FC236}">
                      <a16:creationId xmlns:a16="http://schemas.microsoft.com/office/drawing/2014/main" id="{166FF45F-9B0D-6B46-B180-1C58772511EE}"/>
                    </a:ext>
                  </a:extLst>
                </p14:cNvPr>
                <p14:cNvContentPartPr/>
                <p14:nvPr/>
              </p14:nvContentPartPr>
              <p14:xfrm>
                <a:off x="10130536" y="4369271"/>
                <a:ext cx="39240" cy="17640"/>
              </p14:xfrm>
            </p:contentPart>
          </mc:Choice>
          <mc:Fallback xmlns="">
            <p:pic>
              <p:nvPicPr>
                <p:cNvPr id="27" name="Ink 26">
                  <a:extLst>
                    <a:ext uri="{FF2B5EF4-FFF2-40B4-BE49-F238E27FC236}">
                      <a16:creationId xmlns:a16="http://schemas.microsoft.com/office/drawing/2014/main" id="{166FF45F-9B0D-6B46-B180-1C58772511EE}"/>
                    </a:ext>
                  </a:extLst>
                </p:cNvPr>
                <p:cNvPicPr/>
                <p:nvPr/>
              </p:nvPicPr>
              <p:blipFill>
                <a:blip r:embed="rId41"/>
                <a:stretch>
                  <a:fillRect/>
                </a:stretch>
              </p:blipFill>
              <p:spPr>
                <a:xfrm>
                  <a:off x="10115416" y="4353791"/>
                  <a:ext cx="69840" cy="4788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8" name="Ink 27">
                  <a:extLst>
                    <a:ext uri="{FF2B5EF4-FFF2-40B4-BE49-F238E27FC236}">
                      <a16:creationId xmlns:a16="http://schemas.microsoft.com/office/drawing/2014/main" id="{C795FED2-0D74-0B44-9CDC-CB88B4DD9328}"/>
                    </a:ext>
                  </a:extLst>
                </p14:cNvPr>
                <p14:cNvContentPartPr/>
                <p14:nvPr/>
              </p14:nvContentPartPr>
              <p14:xfrm>
                <a:off x="10482616" y="4390871"/>
                <a:ext cx="443160" cy="154440"/>
              </p14:xfrm>
            </p:contentPart>
          </mc:Choice>
          <mc:Fallback xmlns="">
            <p:pic>
              <p:nvPicPr>
                <p:cNvPr id="28" name="Ink 27">
                  <a:extLst>
                    <a:ext uri="{FF2B5EF4-FFF2-40B4-BE49-F238E27FC236}">
                      <a16:creationId xmlns:a16="http://schemas.microsoft.com/office/drawing/2014/main" id="{C795FED2-0D74-0B44-9CDC-CB88B4DD9328}"/>
                    </a:ext>
                  </a:extLst>
                </p:cNvPr>
                <p:cNvPicPr/>
                <p:nvPr/>
              </p:nvPicPr>
              <p:blipFill>
                <a:blip r:embed="rId43"/>
                <a:stretch>
                  <a:fillRect/>
                </a:stretch>
              </p:blipFill>
              <p:spPr>
                <a:xfrm>
                  <a:off x="10467496" y="4375391"/>
                  <a:ext cx="473760" cy="185040"/>
                </a:xfrm>
                <a:prstGeom prst="rect">
                  <a:avLst/>
                </a:prstGeom>
              </p:spPr>
            </p:pic>
          </mc:Fallback>
        </mc:AlternateContent>
      </p:grpSp>
      <p:grpSp>
        <p:nvGrpSpPr>
          <p:cNvPr id="34" name="Group 33">
            <a:extLst>
              <a:ext uri="{FF2B5EF4-FFF2-40B4-BE49-F238E27FC236}">
                <a16:creationId xmlns:a16="http://schemas.microsoft.com/office/drawing/2014/main" id="{818F9A0A-E6BD-D64B-8FC4-7C5EF0639D94}"/>
              </a:ext>
            </a:extLst>
          </p:cNvPr>
          <p:cNvGrpSpPr/>
          <p:nvPr/>
        </p:nvGrpSpPr>
        <p:grpSpPr>
          <a:xfrm>
            <a:off x="6412816" y="4440911"/>
            <a:ext cx="321120" cy="244800"/>
            <a:chOff x="6412816" y="4440911"/>
            <a:chExt cx="321120" cy="244800"/>
          </a:xfrm>
        </p:grpSpPr>
        <mc:AlternateContent xmlns:mc="http://schemas.openxmlformats.org/markup-compatibility/2006" xmlns:p14="http://schemas.microsoft.com/office/powerpoint/2010/main">
          <mc:Choice Requires="p14">
            <p:contentPart p14:bwMode="auto" r:id="rId44">
              <p14:nvContentPartPr>
                <p14:cNvPr id="31" name="Ink 30">
                  <a:extLst>
                    <a:ext uri="{FF2B5EF4-FFF2-40B4-BE49-F238E27FC236}">
                      <a16:creationId xmlns:a16="http://schemas.microsoft.com/office/drawing/2014/main" id="{3B829CBE-AE1A-734E-B212-15E733986704}"/>
                    </a:ext>
                  </a:extLst>
                </p14:cNvPr>
                <p14:cNvContentPartPr/>
                <p14:nvPr/>
              </p14:nvContentPartPr>
              <p14:xfrm>
                <a:off x="6412816" y="4440911"/>
                <a:ext cx="192600" cy="235800"/>
              </p14:xfrm>
            </p:contentPart>
          </mc:Choice>
          <mc:Fallback xmlns="">
            <p:pic>
              <p:nvPicPr>
                <p:cNvPr id="31" name="Ink 30">
                  <a:extLst>
                    <a:ext uri="{FF2B5EF4-FFF2-40B4-BE49-F238E27FC236}">
                      <a16:creationId xmlns:a16="http://schemas.microsoft.com/office/drawing/2014/main" id="{3B829CBE-AE1A-734E-B212-15E733986704}"/>
                    </a:ext>
                  </a:extLst>
                </p:cNvPr>
                <p:cNvPicPr/>
                <p:nvPr/>
              </p:nvPicPr>
              <p:blipFill>
                <a:blip r:embed="rId45"/>
                <a:stretch>
                  <a:fillRect/>
                </a:stretch>
              </p:blipFill>
              <p:spPr>
                <a:xfrm>
                  <a:off x="6397336" y="4425791"/>
                  <a:ext cx="223200" cy="2664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2" name="Ink 31">
                  <a:extLst>
                    <a:ext uri="{FF2B5EF4-FFF2-40B4-BE49-F238E27FC236}">
                      <a16:creationId xmlns:a16="http://schemas.microsoft.com/office/drawing/2014/main" id="{43E7EC1F-08EA-924F-BA24-78D168C79A76}"/>
                    </a:ext>
                  </a:extLst>
                </p14:cNvPr>
                <p14:cNvContentPartPr/>
                <p14:nvPr/>
              </p14:nvContentPartPr>
              <p14:xfrm>
                <a:off x="6511456" y="4552871"/>
                <a:ext cx="152280" cy="99720"/>
              </p14:xfrm>
            </p:contentPart>
          </mc:Choice>
          <mc:Fallback xmlns="">
            <p:pic>
              <p:nvPicPr>
                <p:cNvPr id="32" name="Ink 31">
                  <a:extLst>
                    <a:ext uri="{FF2B5EF4-FFF2-40B4-BE49-F238E27FC236}">
                      <a16:creationId xmlns:a16="http://schemas.microsoft.com/office/drawing/2014/main" id="{43E7EC1F-08EA-924F-BA24-78D168C79A76}"/>
                    </a:ext>
                  </a:extLst>
                </p:cNvPr>
                <p:cNvPicPr/>
                <p:nvPr/>
              </p:nvPicPr>
              <p:blipFill>
                <a:blip r:embed="rId47"/>
                <a:stretch>
                  <a:fillRect/>
                </a:stretch>
              </p:blipFill>
              <p:spPr>
                <a:xfrm>
                  <a:off x="6496336" y="4537751"/>
                  <a:ext cx="182520" cy="13032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3" name="Ink 32">
                  <a:extLst>
                    <a:ext uri="{FF2B5EF4-FFF2-40B4-BE49-F238E27FC236}">
                      <a16:creationId xmlns:a16="http://schemas.microsoft.com/office/drawing/2014/main" id="{4F3E213C-15D8-0347-8113-5902BFC4A2E9}"/>
                    </a:ext>
                  </a:extLst>
                </p14:cNvPr>
                <p14:cNvContentPartPr/>
                <p14:nvPr/>
              </p14:nvContentPartPr>
              <p14:xfrm>
                <a:off x="6692896" y="4551791"/>
                <a:ext cx="41040" cy="133920"/>
              </p14:xfrm>
            </p:contentPart>
          </mc:Choice>
          <mc:Fallback xmlns="">
            <p:pic>
              <p:nvPicPr>
                <p:cNvPr id="33" name="Ink 32">
                  <a:extLst>
                    <a:ext uri="{FF2B5EF4-FFF2-40B4-BE49-F238E27FC236}">
                      <a16:creationId xmlns:a16="http://schemas.microsoft.com/office/drawing/2014/main" id="{4F3E213C-15D8-0347-8113-5902BFC4A2E9}"/>
                    </a:ext>
                  </a:extLst>
                </p:cNvPr>
                <p:cNvPicPr/>
                <p:nvPr/>
              </p:nvPicPr>
              <p:blipFill>
                <a:blip r:embed="rId49"/>
                <a:stretch>
                  <a:fillRect/>
                </a:stretch>
              </p:blipFill>
              <p:spPr>
                <a:xfrm>
                  <a:off x="6677776" y="4536671"/>
                  <a:ext cx="71640" cy="164520"/>
                </a:xfrm>
                <a:prstGeom prst="rect">
                  <a:avLst/>
                </a:prstGeom>
              </p:spPr>
            </p:pic>
          </mc:Fallback>
        </mc:AlternateContent>
      </p:grpSp>
      <p:grpSp>
        <p:nvGrpSpPr>
          <p:cNvPr id="38" name="Group 37">
            <a:extLst>
              <a:ext uri="{FF2B5EF4-FFF2-40B4-BE49-F238E27FC236}">
                <a16:creationId xmlns:a16="http://schemas.microsoft.com/office/drawing/2014/main" id="{40677072-66E5-D649-B92D-B6CF46A12583}"/>
              </a:ext>
            </a:extLst>
          </p:cNvPr>
          <p:cNvGrpSpPr/>
          <p:nvPr/>
        </p:nvGrpSpPr>
        <p:grpSpPr>
          <a:xfrm>
            <a:off x="8858296" y="4357751"/>
            <a:ext cx="466200" cy="304920"/>
            <a:chOff x="8858296" y="4357751"/>
            <a:chExt cx="466200" cy="304920"/>
          </a:xfrm>
        </p:grpSpPr>
        <mc:AlternateContent xmlns:mc="http://schemas.openxmlformats.org/markup-compatibility/2006" xmlns:p14="http://schemas.microsoft.com/office/powerpoint/2010/main">
          <mc:Choice Requires="p14">
            <p:contentPart p14:bwMode="auto" r:id="rId50">
              <p14:nvContentPartPr>
                <p14:cNvPr id="35" name="Ink 34">
                  <a:extLst>
                    <a:ext uri="{FF2B5EF4-FFF2-40B4-BE49-F238E27FC236}">
                      <a16:creationId xmlns:a16="http://schemas.microsoft.com/office/drawing/2014/main" id="{594D814C-D2F1-2443-B06B-CD5BD67FC0D2}"/>
                    </a:ext>
                  </a:extLst>
                </p14:cNvPr>
                <p14:cNvContentPartPr/>
                <p14:nvPr/>
              </p14:nvContentPartPr>
              <p14:xfrm>
                <a:off x="8858296" y="4357751"/>
                <a:ext cx="180720" cy="264960"/>
              </p14:xfrm>
            </p:contentPart>
          </mc:Choice>
          <mc:Fallback xmlns="">
            <p:pic>
              <p:nvPicPr>
                <p:cNvPr id="35" name="Ink 34">
                  <a:extLst>
                    <a:ext uri="{FF2B5EF4-FFF2-40B4-BE49-F238E27FC236}">
                      <a16:creationId xmlns:a16="http://schemas.microsoft.com/office/drawing/2014/main" id="{594D814C-D2F1-2443-B06B-CD5BD67FC0D2}"/>
                    </a:ext>
                  </a:extLst>
                </p:cNvPr>
                <p:cNvPicPr/>
                <p:nvPr/>
              </p:nvPicPr>
              <p:blipFill>
                <a:blip r:embed="rId51"/>
                <a:stretch>
                  <a:fillRect/>
                </a:stretch>
              </p:blipFill>
              <p:spPr>
                <a:xfrm>
                  <a:off x="8842816" y="4342271"/>
                  <a:ext cx="210960" cy="29520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6" name="Ink 35">
                  <a:extLst>
                    <a:ext uri="{FF2B5EF4-FFF2-40B4-BE49-F238E27FC236}">
                      <a16:creationId xmlns:a16="http://schemas.microsoft.com/office/drawing/2014/main" id="{506F77AF-E9E1-7F41-AC4E-37AEB13A28B5}"/>
                    </a:ext>
                  </a:extLst>
                </p14:cNvPr>
                <p14:cNvContentPartPr/>
                <p14:nvPr/>
              </p14:nvContentPartPr>
              <p14:xfrm>
                <a:off x="8933896" y="4497071"/>
                <a:ext cx="190440" cy="119160"/>
              </p14:xfrm>
            </p:contentPart>
          </mc:Choice>
          <mc:Fallback xmlns="">
            <p:pic>
              <p:nvPicPr>
                <p:cNvPr id="36" name="Ink 35">
                  <a:extLst>
                    <a:ext uri="{FF2B5EF4-FFF2-40B4-BE49-F238E27FC236}">
                      <a16:creationId xmlns:a16="http://schemas.microsoft.com/office/drawing/2014/main" id="{506F77AF-E9E1-7F41-AC4E-37AEB13A28B5}"/>
                    </a:ext>
                  </a:extLst>
                </p:cNvPr>
                <p:cNvPicPr/>
                <p:nvPr/>
              </p:nvPicPr>
              <p:blipFill>
                <a:blip r:embed="rId53"/>
                <a:stretch>
                  <a:fillRect/>
                </a:stretch>
              </p:blipFill>
              <p:spPr>
                <a:xfrm>
                  <a:off x="8918776" y="4481591"/>
                  <a:ext cx="221040" cy="14976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7" name="Ink 36">
                  <a:extLst>
                    <a:ext uri="{FF2B5EF4-FFF2-40B4-BE49-F238E27FC236}">
                      <a16:creationId xmlns:a16="http://schemas.microsoft.com/office/drawing/2014/main" id="{DD28B445-39FA-E04D-A858-FC42CB3B273B}"/>
                    </a:ext>
                  </a:extLst>
                </p14:cNvPr>
                <p14:cNvContentPartPr/>
                <p14:nvPr/>
              </p14:nvContentPartPr>
              <p14:xfrm>
                <a:off x="9149896" y="4475111"/>
                <a:ext cx="174600" cy="187560"/>
              </p14:xfrm>
            </p:contentPart>
          </mc:Choice>
          <mc:Fallback xmlns="">
            <p:pic>
              <p:nvPicPr>
                <p:cNvPr id="37" name="Ink 36">
                  <a:extLst>
                    <a:ext uri="{FF2B5EF4-FFF2-40B4-BE49-F238E27FC236}">
                      <a16:creationId xmlns:a16="http://schemas.microsoft.com/office/drawing/2014/main" id="{DD28B445-39FA-E04D-A858-FC42CB3B273B}"/>
                    </a:ext>
                  </a:extLst>
                </p:cNvPr>
                <p:cNvPicPr/>
                <p:nvPr/>
              </p:nvPicPr>
              <p:blipFill>
                <a:blip r:embed="rId55"/>
                <a:stretch>
                  <a:fillRect/>
                </a:stretch>
              </p:blipFill>
              <p:spPr>
                <a:xfrm>
                  <a:off x="9134416" y="4459991"/>
                  <a:ext cx="205200" cy="218160"/>
                </a:xfrm>
                <a:prstGeom prst="rect">
                  <a:avLst/>
                </a:prstGeom>
              </p:spPr>
            </p:pic>
          </mc:Fallback>
        </mc:AlternateContent>
      </p:grpSp>
      <p:grpSp>
        <p:nvGrpSpPr>
          <p:cNvPr id="44" name="Group 43">
            <a:extLst>
              <a:ext uri="{FF2B5EF4-FFF2-40B4-BE49-F238E27FC236}">
                <a16:creationId xmlns:a16="http://schemas.microsoft.com/office/drawing/2014/main" id="{0A4921F0-BF7E-F34D-BEEC-87D88B503D2A}"/>
              </a:ext>
            </a:extLst>
          </p:cNvPr>
          <p:cNvGrpSpPr/>
          <p:nvPr/>
        </p:nvGrpSpPr>
        <p:grpSpPr>
          <a:xfrm>
            <a:off x="7246936" y="4382951"/>
            <a:ext cx="969480" cy="272160"/>
            <a:chOff x="7246936" y="4382951"/>
            <a:chExt cx="969480" cy="272160"/>
          </a:xfrm>
        </p:grpSpPr>
        <mc:AlternateContent xmlns:mc="http://schemas.openxmlformats.org/markup-compatibility/2006" xmlns:p14="http://schemas.microsoft.com/office/powerpoint/2010/main">
          <mc:Choice Requires="p14">
            <p:contentPart p14:bwMode="auto" r:id="rId56">
              <p14:nvContentPartPr>
                <p14:cNvPr id="39" name="Ink 38">
                  <a:extLst>
                    <a:ext uri="{FF2B5EF4-FFF2-40B4-BE49-F238E27FC236}">
                      <a16:creationId xmlns:a16="http://schemas.microsoft.com/office/drawing/2014/main" id="{9B7FBC92-040F-7247-9AA8-D1E5CB8E3A0F}"/>
                    </a:ext>
                  </a:extLst>
                </p14:cNvPr>
                <p14:cNvContentPartPr/>
                <p14:nvPr/>
              </p14:nvContentPartPr>
              <p14:xfrm>
                <a:off x="7246936" y="4382951"/>
                <a:ext cx="117000" cy="272160"/>
              </p14:xfrm>
            </p:contentPart>
          </mc:Choice>
          <mc:Fallback xmlns="">
            <p:pic>
              <p:nvPicPr>
                <p:cNvPr id="39" name="Ink 38">
                  <a:extLst>
                    <a:ext uri="{FF2B5EF4-FFF2-40B4-BE49-F238E27FC236}">
                      <a16:creationId xmlns:a16="http://schemas.microsoft.com/office/drawing/2014/main" id="{9B7FBC92-040F-7247-9AA8-D1E5CB8E3A0F}"/>
                    </a:ext>
                  </a:extLst>
                </p:cNvPr>
                <p:cNvPicPr/>
                <p:nvPr/>
              </p:nvPicPr>
              <p:blipFill>
                <a:blip r:embed="rId57"/>
                <a:stretch>
                  <a:fillRect/>
                </a:stretch>
              </p:blipFill>
              <p:spPr>
                <a:xfrm>
                  <a:off x="7231456" y="4367471"/>
                  <a:ext cx="147240" cy="30276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40" name="Ink 39">
                  <a:extLst>
                    <a:ext uri="{FF2B5EF4-FFF2-40B4-BE49-F238E27FC236}">
                      <a16:creationId xmlns:a16="http://schemas.microsoft.com/office/drawing/2014/main" id="{EBA60335-022C-BD43-9B3A-7BC798860CA6}"/>
                    </a:ext>
                  </a:extLst>
                </p14:cNvPr>
                <p14:cNvContentPartPr/>
                <p14:nvPr/>
              </p14:nvContentPartPr>
              <p14:xfrm>
                <a:off x="7398496" y="4500311"/>
                <a:ext cx="157680" cy="150120"/>
              </p14:xfrm>
            </p:contentPart>
          </mc:Choice>
          <mc:Fallback xmlns="">
            <p:pic>
              <p:nvPicPr>
                <p:cNvPr id="40" name="Ink 39">
                  <a:extLst>
                    <a:ext uri="{FF2B5EF4-FFF2-40B4-BE49-F238E27FC236}">
                      <a16:creationId xmlns:a16="http://schemas.microsoft.com/office/drawing/2014/main" id="{EBA60335-022C-BD43-9B3A-7BC798860CA6}"/>
                    </a:ext>
                  </a:extLst>
                </p:cNvPr>
                <p:cNvPicPr/>
                <p:nvPr/>
              </p:nvPicPr>
              <p:blipFill>
                <a:blip r:embed="rId59"/>
                <a:stretch>
                  <a:fillRect/>
                </a:stretch>
              </p:blipFill>
              <p:spPr>
                <a:xfrm>
                  <a:off x="7383376" y="4485191"/>
                  <a:ext cx="187920" cy="18036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41" name="Ink 40">
                  <a:extLst>
                    <a:ext uri="{FF2B5EF4-FFF2-40B4-BE49-F238E27FC236}">
                      <a16:creationId xmlns:a16="http://schemas.microsoft.com/office/drawing/2014/main" id="{0419964E-C36D-C747-B56C-FE5BDC4DBAC5}"/>
                    </a:ext>
                  </a:extLst>
                </p14:cNvPr>
                <p14:cNvContentPartPr/>
                <p14:nvPr/>
              </p14:nvContentPartPr>
              <p14:xfrm>
                <a:off x="7551136" y="4413551"/>
                <a:ext cx="327960" cy="200160"/>
              </p14:xfrm>
            </p:contentPart>
          </mc:Choice>
          <mc:Fallback xmlns="">
            <p:pic>
              <p:nvPicPr>
                <p:cNvPr id="41" name="Ink 40">
                  <a:extLst>
                    <a:ext uri="{FF2B5EF4-FFF2-40B4-BE49-F238E27FC236}">
                      <a16:creationId xmlns:a16="http://schemas.microsoft.com/office/drawing/2014/main" id="{0419964E-C36D-C747-B56C-FE5BDC4DBAC5}"/>
                    </a:ext>
                  </a:extLst>
                </p:cNvPr>
                <p:cNvPicPr/>
                <p:nvPr/>
              </p:nvPicPr>
              <p:blipFill>
                <a:blip r:embed="rId61"/>
                <a:stretch>
                  <a:fillRect/>
                </a:stretch>
              </p:blipFill>
              <p:spPr>
                <a:xfrm>
                  <a:off x="7536016" y="4398431"/>
                  <a:ext cx="358560" cy="23076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42" name="Ink 41">
                  <a:extLst>
                    <a:ext uri="{FF2B5EF4-FFF2-40B4-BE49-F238E27FC236}">
                      <a16:creationId xmlns:a16="http://schemas.microsoft.com/office/drawing/2014/main" id="{AA40A5EA-74A7-8F40-8162-C35B8E5AE037}"/>
                    </a:ext>
                  </a:extLst>
                </p14:cNvPr>
                <p14:cNvContentPartPr/>
                <p14:nvPr/>
              </p14:nvContentPartPr>
              <p14:xfrm>
                <a:off x="7773976" y="4406711"/>
                <a:ext cx="23760" cy="14040"/>
              </p14:xfrm>
            </p:contentPart>
          </mc:Choice>
          <mc:Fallback xmlns="">
            <p:pic>
              <p:nvPicPr>
                <p:cNvPr id="42" name="Ink 41">
                  <a:extLst>
                    <a:ext uri="{FF2B5EF4-FFF2-40B4-BE49-F238E27FC236}">
                      <a16:creationId xmlns:a16="http://schemas.microsoft.com/office/drawing/2014/main" id="{AA40A5EA-74A7-8F40-8162-C35B8E5AE037}"/>
                    </a:ext>
                  </a:extLst>
                </p:cNvPr>
                <p:cNvPicPr/>
                <p:nvPr/>
              </p:nvPicPr>
              <p:blipFill>
                <a:blip r:embed="rId63"/>
                <a:stretch>
                  <a:fillRect/>
                </a:stretch>
              </p:blipFill>
              <p:spPr>
                <a:xfrm>
                  <a:off x="7758856" y="4391591"/>
                  <a:ext cx="54360" cy="4464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43" name="Ink 42">
                  <a:extLst>
                    <a:ext uri="{FF2B5EF4-FFF2-40B4-BE49-F238E27FC236}">
                      <a16:creationId xmlns:a16="http://schemas.microsoft.com/office/drawing/2014/main" id="{80C6B2BB-921B-3140-B10B-D5C82BF6D440}"/>
                    </a:ext>
                  </a:extLst>
                </p14:cNvPr>
                <p14:cNvContentPartPr/>
                <p14:nvPr/>
              </p14:nvContentPartPr>
              <p14:xfrm>
                <a:off x="7874416" y="4463951"/>
                <a:ext cx="342000" cy="135000"/>
              </p14:xfrm>
            </p:contentPart>
          </mc:Choice>
          <mc:Fallback xmlns="">
            <p:pic>
              <p:nvPicPr>
                <p:cNvPr id="43" name="Ink 42">
                  <a:extLst>
                    <a:ext uri="{FF2B5EF4-FFF2-40B4-BE49-F238E27FC236}">
                      <a16:creationId xmlns:a16="http://schemas.microsoft.com/office/drawing/2014/main" id="{80C6B2BB-921B-3140-B10B-D5C82BF6D440}"/>
                    </a:ext>
                  </a:extLst>
                </p:cNvPr>
                <p:cNvPicPr/>
                <p:nvPr/>
              </p:nvPicPr>
              <p:blipFill>
                <a:blip r:embed="rId65"/>
                <a:stretch>
                  <a:fillRect/>
                </a:stretch>
              </p:blipFill>
              <p:spPr>
                <a:xfrm>
                  <a:off x="7859296" y="4448471"/>
                  <a:ext cx="372600" cy="1656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6">
            <p14:nvContentPartPr>
              <p14:cNvPr id="45" name="Ink 44">
                <a:extLst>
                  <a:ext uri="{FF2B5EF4-FFF2-40B4-BE49-F238E27FC236}">
                    <a16:creationId xmlns:a16="http://schemas.microsoft.com/office/drawing/2014/main" id="{D3BC5989-6DE0-F24D-90C3-A9FED9EFE41D}"/>
                  </a:ext>
                </a:extLst>
              </p14:cNvPr>
              <p14:cNvContentPartPr/>
              <p14:nvPr/>
            </p14:nvContentPartPr>
            <p14:xfrm>
              <a:off x="1003816" y="4175951"/>
              <a:ext cx="10274760" cy="861480"/>
            </p14:xfrm>
          </p:contentPart>
        </mc:Choice>
        <mc:Fallback xmlns="">
          <p:pic>
            <p:nvPicPr>
              <p:cNvPr id="45" name="Ink 44">
                <a:extLst>
                  <a:ext uri="{FF2B5EF4-FFF2-40B4-BE49-F238E27FC236}">
                    <a16:creationId xmlns:a16="http://schemas.microsoft.com/office/drawing/2014/main" id="{D3BC5989-6DE0-F24D-90C3-A9FED9EFE41D}"/>
                  </a:ext>
                </a:extLst>
              </p:cNvPr>
              <p:cNvPicPr/>
              <p:nvPr/>
            </p:nvPicPr>
            <p:blipFill>
              <a:blip r:embed="rId67"/>
              <a:stretch>
                <a:fillRect/>
              </a:stretch>
            </p:blipFill>
            <p:spPr>
              <a:xfrm>
                <a:off x="988696" y="4160831"/>
                <a:ext cx="10305360" cy="892080"/>
              </a:xfrm>
              <a:prstGeom prst="rect">
                <a:avLst/>
              </a:prstGeom>
            </p:spPr>
          </p:pic>
        </mc:Fallback>
      </mc:AlternateContent>
      <p:grpSp>
        <p:nvGrpSpPr>
          <p:cNvPr id="48" name="Group 47">
            <a:extLst>
              <a:ext uri="{FF2B5EF4-FFF2-40B4-BE49-F238E27FC236}">
                <a16:creationId xmlns:a16="http://schemas.microsoft.com/office/drawing/2014/main" id="{19609978-A6C8-A54C-8386-CD56CC9FA095}"/>
              </a:ext>
            </a:extLst>
          </p:cNvPr>
          <p:cNvGrpSpPr/>
          <p:nvPr/>
        </p:nvGrpSpPr>
        <p:grpSpPr>
          <a:xfrm>
            <a:off x="1026856" y="4145351"/>
            <a:ext cx="10215720" cy="241200"/>
            <a:chOff x="1026856" y="4145351"/>
            <a:chExt cx="10215720" cy="241200"/>
          </a:xfrm>
        </p:grpSpPr>
        <mc:AlternateContent xmlns:mc="http://schemas.openxmlformats.org/markup-compatibility/2006" xmlns:p14="http://schemas.microsoft.com/office/powerpoint/2010/main">
          <mc:Choice Requires="p14">
            <p:contentPart p14:bwMode="auto" r:id="rId68">
              <p14:nvContentPartPr>
                <p14:cNvPr id="46" name="Ink 45">
                  <a:extLst>
                    <a:ext uri="{FF2B5EF4-FFF2-40B4-BE49-F238E27FC236}">
                      <a16:creationId xmlns:a16="http://schemas.microsoft.com/office/drawing/2014/main" id="{D761454F-6376-7B41-8703-BA09A2AEB331}"/>
                    </a:ext>
                  </a:extLst>
                </p14:cNvPr>
                <p14:cNvContentPartPr/>
                <p14:nvPr/>
              </p14:nvContentPartPr>
              <p14:xfrm>
                <a:off x="1026856" y="4181711"/>
                <a:ext cx="5900400" cy="204840"/>
              </p14:xfrm>
            </p:contentPart>
          </mc:Choice>
          <mc:Fallback xmlns="">
            <p:pic>
              <p:nvPicPr>
                <p:cNvPr id="46" name="Ink 45">
                  <a:extLst>
                    <a:ext uri="{FF2B5EF4-FFF2-40B4-BE49-F238E27FC236}">
                      <a16:creationId xmlns:a16="http://schemas.microsoft.com/office/drawing/2014/main" id="{D761454F-6376-7B41-8703-BA09A2AEB331}"/>
                    </a:ext>
                  </a:extLst>
                </p:cNvPr>
                <p:cNvPicPr/>
                <p:nvPr/>
              </p:nvPicPr>
              <p:blipFill>
                <a:blip r:embed="rId69"/>
                <a:stretch>
                  <a:fillRect/>
                </a:stretch>
              </p:blipFill>
              <p:spPr>
                <a:xfrm>
                  <a:off x="1011736" y="4166591"/>
                  <a:ext cx="5931000" cy="23544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47" name="Ink 46">
                  <a:extLst>
                    <a:ext uri="{FF2B5EF4-FFF2-40B4-BE49-F238E27FC236}">
                      <a16:creationId xmlns:a16="http://schemas.microsoft.com/office/drawing/2014/main" id="{0E6A3E2E-3767-1843-9870-22A43D91C9C0}"/>
                    </a:ext>
                  </a:extLst>
                </p14:cNvPr>
                <p14:cNvContentPartPr/>
                <p14:nvPr/>
              </p14:nvContentPartPr>
              <p14:xfrm>
                <a:off x="6871096" y="4145351"/>
                <a:ext cx="4371480" cy="93960"/>
              </p14:xfrm>
            </p:contentPart>
          </mc:Choice>
          <mc:Fallback xmlns="">
            <p:pic>
              <p:nvPicPr>
                <p:cNvPr id="47" name="Ink 46">
                  <a:extLst>
                    <a:ext uri="{FF2B5EF4-FFF2-40B4-BE49-F238E27FC236}">
                      <a16:creationId xmlns:a16="http://schemas.microsoft.com/office/drawing/2014/main" id="{0E6A3E2E-3767-1843-9870-22A43D91C9C0}"/>
                    </a:ext>
                  </a:extLst>
                </p:cNvPr>
                <p:cNvPicPr/>
                <p:nvPr/>
              </p:nvPicPr>
              <p:blipFill>
                <a:blip r:embed="rId71"/>
                <a:stretch>
                  <a:fillRect/>
                </a:stretch>
              </p:blipFill>
              <p:spPr>
                <a:xfrm>
                  <a:off x="6855616" y="4129871"/>
                  <a:ext cx="4402080" cy="124560"/>
                </a:xfrm>
                <a:prstGeom prst="rect">
                  <a:avLst/>
                </a:prstGeom>
              </p:spPr>
            </p:pic>
          </mc:Fallback>
        </mc:AlternateContent>
      </p:grpSp>
      <p:grpSp>
        <p:nvGrpSpPr>
          <p:cNvPr id="52" name="Group 51">
            <a:extLst>
              <a:ext uri="{FF2B5EF4-FFF2-40B4-BE49-F238E27FC236}">
                <a16:creationId xmlns:a16="http://schemas.microsoft.com/office/drawing/2014/main" id="{D071D1BC-235A-C246-B7B0-7A818240363C}"/>
              </a:ext>
            </a:extLst>
          </p:cNvPr>
          <p:cNvGrpSpPr/>
          <p:nvPr/>
        </p:nvGrpSpPr>
        <p:grpSpPr>
          <a:xfrm>
            <a:off x="5344336" y="5084951"/>
            <a:ext cx="270360" cy="282600"/>
            <a:chOff x="5344336" y="5084951"/>
            <a:chExt cx="270360" cy="282600"/>
          </a:xfrm>
        </p:grpSpPr>
        <mc:AlternateContent xmlns:mc="http://schemas.openxmlformats.org/markup-compatibility/2006" xmlns:p14="http://schemas.microsoft.com/office/powerpoint/2010/main">
          <mc:Choice Requires="p14">
            <p:contentPart p14:bwMode="auto" r:id="rId72">
              <p14:nvContentPartPr>
                <p14:cNvPr id="49" name="Ink 48">
                  <a:extLst>
                    <a:ext uri="{FF2B5EF4-FFF2-40B4-BE49-F238E27FC236}">
                      <a16:creationId xmlns:a16="http://schemas.microsoft.com/office/drawing/2014/main" id="{F38706B0-EF5D-3D4C-84E3-57B34D085484}"/>
                    </a:ext>
                  </a:extLst>
                </p14:cNvPr>
                <p14:cNvContentPartPr/>
                <p14:nvPr/>
              </p14:nvContentPartPr>
              <p14:xfrm>
                <a:off x="5344336" y="5105831"/>
                <a:ext cx="115920" cy="216360"/>
              </p14:xfrm>
            </p:contentPart>
          </mc:Choice>
          <mc:Fallback xmlns="">
            <p:pic>
              <p:nvPicPr>
                <p:cNvPr id="49" name="Ink 48">
                  <a:extLst>
                    <a:ext uri="{FF2B5EF4-FFF2-40B4-BE49-F238E27FC236}">
                      <a16:creationId xmlns:a16="http://schemas.microsoft.com/office/drawing/2014/main" id="{F38706B0-EF5D-3D4C-84E3-57B34D085484}"/>
                    </a:ext>
                  </a:extLst>
                </p:cNvPr>
                <p:cNvPicPr/>
                <p:nvPr/>
              </p:nvPicPr>
              <p:blipFill>
                <a:blip r:embed="rId73"/>
                <a:stretch>
                  <a:fillRect/>
                </a:stretch>
              </p:blipFill>
              <p:spPr>
                <a:xfrm>
                  <a:off x="5329216" y="5090351"/>
                  <a:ext cx="146160" cy="24660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50" name="Ink 49">
                  <a:extLst>
                    <a:ext uri="{FF2B5EF4-FFF2-40B4-BE49-F238E27FC236}">
                      <a16:creationId xmlns:a16="http://schemas.microsoft.com/office/drawing/2014/main" id="{DA2AF0E6-7040-4840-A246-45DD162CBF99}"/>
                    </a:ext>
                  </a:extLst>
                </p14:cNvPr>
                <p14:cNvContentPartPr/>
                <p14:nvPr/>
              </p14:nvContentPartPr>
              <p14:xfrm>
                <a:off x="5348296" y="5084951"/>
                <a:ext cx="124920" cy="28800"/>
              </p14:xfrm>
            </p:contentPart>
          </mc:Choice>
          <mc:Fallback xmlns="">
            <p:pic>
              <p:nvPicPr>
                <p:cNvPr id="50" name="Ink 49">
                  <a:extLst>
                    <a:ext uri="{FF2B5EF4-FFF2-40B4-BE49-F238E27FC236}">
                      <a16:creationId xmlns:a16="http://schemas.microsoft.com/office/drawing/2014/main" id="{DA2AF0E6-7040-4840-A246-45DD162CBF99}"/>
                    </a:ext>
                  </a:extLst>
                </p:cNvPr>
                <p:cNvPicPr/>
                <p:nvPr/>
              </p:nvPicPr>
              <p:blipFill>
                <a:blip r:embed="rId75"/>
                <a:stretch>
                  <a:fillRect/>
                </a:stretch>
              </p:blipFill>
              <p:spPr>
                <a:xfrm>
                  <a:off x="5333176" y="5069831"/>
                  <a:ext cx="155160" cy="5940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51" name="Ink 50">
                  <a:extLst>
                    <a:ext uri="{FF2B5EF4-FFF2-40B4-BE49-F238E27FC236}">
                      <a16:creationId xmlns:a16="http://schemas.microsoft.com/office/drawing/2014/main" id="{727ECA75-9C68-7A4D-B185-D05B796C9ED6}"/>
                    </a:ext>
                  </a:extLst>
                </p14:cNvPr>
                <p14:cNvContentPartPr/>
                <p14:nvPr/>
              </p14:nvContentPartPr>
              <p14:xfrm>
                <a:off x="5521096" y="5088551"/>
                <a:ext cx="93600" cy="279000"/>
              </p14:xfrm>
            </p:contentPart>
          </mc:Choice>
          <mc:Fallback xmlns="">
            <p:pic>
              <p:nvPicPr>
                <p:cNvPr id="51" name="Ink 50">
                  <a:extLst>
                    <a:ext uri="{FF2B5EF4-FFF2-40B4-BE49-F238E27FC236}">
                      <a16:creationId xmlns:a16="http://schemas.microsoft.com/office/drawing/2014/main" id="{727ECA75-9C68-7A4D-B185-D05B796C9ED6}"/>
                    </a:ext>
                  </a:extLst>
                </p:cNvPr>
                <p:cNvPicPr/>
                <p:nvPr/>
              </p:nvPicPr>
              <p:blipFill>
                <a:blip r:embed="rId77"/>
                <a:stretch>
                  <a:fillRect/>
                </a:stretch>
              </p:blipFill>
              <p:spPr>
                <a:xfrm>
                  <a:off x="5505976" y="5073431"/>
                  <a:ext cx="124200" cy="309600"/>
                </a:xfrm>
                <a:prstGeom prst="rect">
                  <a:avLst/>
                </a:prstGeom>
              </p:spPr>
            </p:pic>
          </mc:Fallback>
        </mc:AlternateContent>
      </p:grpSp>
      <p:grpSp>
        <p:nvGrpSpPr>
          <p:cNvPr id="60" name="Group 59">
            <a:extLst>
              <a:ext uri="{FF2B5EF4-FFF2-40B4-BE49-F238E27FC236}">
                <a16:creationId xmlns:a16="http://schemas.microsoft.com/office/drawing/2014/main" id="{6099418C-F8C5-014E-8957-44A8D112C292}"/>
              </a:ext>
            </a:extLst>
          </p:cNvPr>
          <p:cNvGrpSpPr/>
          <p:nvPr/>
        </p:nvGrpSpPr>
        <p:grpSpPr>
          <a:xfrm>
            <a:off x="10198936" y="4937711"/>
            <a:ext cx="423360" cy="251640"/>
            <a:chOff x="10198936" y="4937711"/>
            <a:chExt cx="423360" cy="251640"/>
          </a:xfrm>
        </p:grpSpPr>
        <mc:AlternateContent xmlns:mc="http://schemas.openxmlformats.org/markup-compatibility/2006" xmlns:p14="http://schemas.microsoft.com/office/powerpoint/2010/main">
          <mc:Choice Requires="p14">
            <p:contentPart p14:bwMode="auto" r:id="rId78">
              <p14:nvContentPartPr>
                <p14:cNvPr id="57" name="Ink 56">
                  <a:extLst>
                    <a:ext uri="{FF2B5EF4-FFF2-40B4-BE49-F238E27FC236}">
                      <a16:creationId xmlns:a16="http://schemas.microsoft.com/office/drawing/2014/main" id="{4A1E38AB-7FCE-2549-9298-CEEF96EE8DF6}"/>
                    </a:ext>
                  </a:extLst>
                </p14:cNvPr>
                <p14:cNvContentPartPr/>
                <p14:nvPr/>
              </p14:nvContentPartPr>
              <p14:xfrm>
                <a:off x="10198936" y="4937711"/>
                <a:ext cx="121320" cy="251640"/>
              </p14:xfrm>
            </p:contentPart>
          </mc:Choice>
          <mc:Fallback xmlns="">
            <p:pic>
              <p:nvPicPr>
                <p:cNvPr id="57" name="Ink 56">
                  <a:extLst>
                    <a:ext uri="{FF2B5EF4-FFF2-40B4-BE49-F238E27FC236}">
                      <a16:creationId xmlns:a16="http://schemas.microsoft.com/office/drawing/2014/main" id="{4A1E38AB-7FCE-2549-9298-CEEF96EE8DF6}"/>
                    </a:ext>
                  </a:extLst>
                </p:cNvPr>
                <p:cNvPicPr/>
                <p:nvPr/>
              </p:nvPicPr>
              <p:blipFill>
                <a:blip r:embed="rId79"/>
                <a:stretch>
                  <a:fillRect/>
                </a:stretch>
              </p:blipFill>
              <p:spPr>
                <a:xfrm>
                  <a:off x="10183816" y="4922591"/>
                  <a:ext cx="151920" cy="28224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58" name="Ink 57">
                  <a:extLst>
                    <a:ext uri="{FF2B5EF4-FFF2-40B4-BE49-F238E27FC236}">
                      <a16:creationId xmlns:a16="http://schemas.microsoft.com/office/drawing/2014/main" id="{2455B3E5-2A08-8B4B-A7CA-5DC05DC04868}"/>
                    </a:ext>
                  </a:extLst>
                </p14:cNvPr>
                <p14:cNvContentPartPr/>
                <p14:nvPr/>
              </p14:nvContentPartPr>
              <p14:xfrm>
                <a:off x="10249696" y="5038151"/>
                <a:ext cx="173880" cy="57600"/>
              </p14:xfrm>
            </p:contentPart>
          </mc:Choice>
          <mc:Fallback xmlns="">
            <p:pic>
              <p:nvPicPr>
                <p:cNvPr id="58" name="Ink 57">
                  <a:extLst>
                    <a:ext uri="{FF2B5EF4-FFF2-40B4-BE49-F238E27FC236}">
                      <a16:creationId xmlns:a16="http://schemas.microsoft.com/office/drawing/2014/main" id="{2455B3E5-2A08-8B4B-A7CA-5DC05DC04868}"/>
                    </a:ext>
                  </a:extLst>
                </p:cNvPr>
                <p:cNvPicPr/>
                <p:nvPr/>
              </p:nvPicPr>
              <p:blipFill>
                <a:blip r:embed="rId81"/>
                <a:stretch>
                  <a:fillRect/>
                </a:stretch>
              </p:blipFill>
              <p:spPr>
                <a:xfrm>
                  <a:off x="10234576" y="5023031"/>
                  <a:ext cx="20412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59" name="Ink 58">
                  <a:extLst>
                    <a:ext uri="{FF2B5EF4-FFF2-40B4-BE49-F238E27FC236}">
                      <a16:creationId xmlns:a16="http://schemas.microsoft.com/office/drawing/2014/main" id="{32A55A96-08BC-6F40-A4E2-2776CCDCD591}"/>
                    </a:ext>
                  </a:extLst>
                </p14:cNvPr>
                <p14:cNvContentPartPr/>
                <p14:nvPr/>
              </p14:nvContentPartPr>
              <p14:xfrm>
                <a:off x="10405576" y="4943471"/>
                <a:ext cx="216720" cy="209160"/>
              </p14:xfrm>
            </p:contentPart>
          </mc:Choice>
          <mc:Fallback xmlns="">
            <p:pic>
              <p:nvPicPr>
                <p:cNvPr id="59" name="Ink 58">
                  <a:extLst>
                    <a:ext uri="{FF2B5EF4-FFF2-40B4-BE49-F238E27FC236}">
                      <a16:creationId xmlns:a16="http://schemas.microsoft.com/office/drawing/2014/main" id="{32A55A96-08BC-6F40-A4E2-2776CCDCD591}"/>
                    </a:ext>
                  </a:extLst>
                </p:cNvPr>
                <p:cNvPicPr/>
                <p:nvPr/>
              </p:nvPicPr>
              <p:blipFill>
                <a:blip r:embed="rId83"/>
                <a:stretch>
                  <a:fillRect/>
                </a:stretch>
              </p:blipFill>
              <p:spPr>
                <a:xfrm>
                  <a:off x="10390456" y="4928351"/>
                  <a:ext cx="247320" cy="239760"/>
                </a:xfrm>
                <a:prstGeom prst="rect">
                  <a:avLst/>
                </a:prstGeom>
              </p:spPr>
            </p:pic>
          </mc:Fallback>
        </mc:AlternateContent>
      </p:grpSp>
      <p:grpSp>
        <p:nvGrpSpPr>
          <p:cNvPr id="66" name="Group 65">
            <a:extLst>
              <a:ext uri="{FF2B5EF4-FFF2-40B4-BE49-F238E27FC236}">
                <a16:creationId xmlns:a16="http://schemas.microsoft.com/office/drawing/2014/main" id="{F657DDBE-F3BF-564F-9084-61ED7F4A308A}"/>
              </a:ext>
            </a:extLst>
          </p:cNvPr>
          <p:cNvGrpSpPr/>
          <p:nvPr/>
        </p:nvGrpSpPr>
        <p:grpSpPr>
          <a:xfrm>
            <a:off x="6470776" y="5030231"/>
            <a:ext cx="385200" cy="234360"/>
            <a:chOff x="6470776" y="5030231"/>
            <a:chExt cx="385200" cy="234360"/>
          </a:xfrm>
        </p:grpSpPr>
        <mc:AlternateContent xmlns:mc="http://schemas.openxmlformats.org/markup-compatibility/2006" xmlns:p14="http://schemas.microsoft.com/office/powerpoint/2010/main">
          <mc:Choice Requires="p14">
            <p:contentPart p14:bwMode="auto" r:id="rId84">
              <p14:nvContentPartPr>
                <p14:cNvPr id="61" name="Ink 60">
                  <a:extLst>
                    <a:ext uri="{FF2B5EF4-FFF2-40B4-BE49-F238E27FC236}">
                      <a16:creationId xmlns:a16="http://schemas.microsoft.com/office/drawing/2014/main" id="{86ADFD7E-8A02-2F46-B8BF-AE222581E4CA}"/>
                    </a:ext>
                  </a:extLst>
                </p14:cNvPr>
                <p14:cNvContentPartPr/>
                <p14:nvPr/>
              </p14:nvContentPartPr>
              <p14:xfrm>
                <a:off x="6470776" y="5057591"/>
                <a:ext cx="105840" cy="207000"/>
              </p14:xfrm>
            </p:contentPart>
          </mc:Choice>
          <mc:Fallback xmlns="">
            <p:pic>
              <p:nvPicPr>
                <p:cNvPr id="61" name="Ink 60">
                  <a:extLst>
                    <a:ext uri="{FF2B5EF4-FFF2-40B4-BE49-F238E27FC236}">
                      <a16:creationId xmlns:a16="http://schemas.microsoft.com/office/drawing/2014/main" id="{86ADFD7E-8A02-2F46-B8BF-AE222581E4CA}"/>
                    </a:ext>
                  </a:extLst>
                </p:cNvPr>
                <p:cNvPicPr/>
                <p:nvPr/>
              </p:nvPicPr>
              <p:blipFill>
                <a:blip r:embed="rId85"/>
                <a:stretch>
                  <a:fillRect/>
                </a:stretch>
              </p:blipFill>
              <p:spPr>
                <a:xfrm>
                  <a:off x="6455656" y="5042471"/>
                  <a:ext cx="136440" cy="23760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62" name="Ink 61">
                  <a:extLst>
                    <a:ext uri="{FF2B5EF4-FFF2-40B4-BE49-F238E27FC236}">
                      <a16:creationId xmlns:a16="http://schemas.microsoft.com/office/drawing/2014/main" id="{231D16D5-FC10-BE43-8D30-43E9A4736B95}"/>
                    </a:ext>
                  </a:extLst>
                </p14:cNvPr>
                <p14:cNvContentPartPr/>
                <p14:nvPr/>
              </p14:nvContentPartPr>
              <p14:xfrm>
                <a:off x="6651136" y="5030231"/>
                <a:ext cx="204840" cy="227520"/>
              </p14:xfrm>
            </p:contentPart>
          </mc:Choice>
          <mc:Fallback xmlns="">
            <p:pic>
              <p:nvPicPr>
                <p:cNvPr id="62" name="Ink 61">
                  <a:extLst>
                    <a:ext uri="{FF2B5EF4-FFF2-40B4-BE49-F238E27FC236}">
                      <a16:creationId xmlns:a16="http://schemas.microsoft.com/office/drawing/2014/main" id="{231D16D5-FC10-BE43-8D30-43E9A4736B95}"/>
                    </a:ext>
                  </a:extLst>
                </p:cNvPr>
                <p:cNvPicPr/>
                <p:nvPr/>
              </p:nvPicPr>
              <p:blipFill>
                <a:blip r:embed="rId87"/>
                <a:stretch>
                  <a:fillRect/>
                </a:stretch>
              </p:blipFill>
              <p:spPr>
                <a:xfrm>
                  <a:off x="6636016" y="5015111"/>
                  <a:ext cx="235440" cy="258120"/>
                </a:xfrm>
                <a:prstGeom prst="rect">
                  <a:avLst/>
                </a:prstGeom>
              </p:spPr>
            </p:pic>
          </mc:Fallback>
        </mc:AlternateContent>
      </p:grpSp>
      <p:grpSp>
        <p:nvGrpSpPr>
          <p:cNvPr id="65" name="Group 64">
            <a:extLst>
              <a:ext uri="{FF2B5EF4-FFF2-40B4-BE49-F238E27FC236}">
                <a16:creationId xmlns:a16="http://schemas.microsoft.com/office/drawing/2014/main" id="{5C389C5E-5118-9B4E-A2BF-C888F95BDA57}"/>
              </a:ext>
            </a:extLst>
          </p:cNvPr>
          <p:cNvGrpSpPr/>
          <p:nvPr/>
        </p:nvGrpSpPr>
        <p:grpSpPr>
          <a:xfrm>
            <a:off x="7621696" y="4960751"/>
            <a:ext cx="269640" cy="218520"/>
            <a:chOff x="7621696" y="4960751"/>
            <a:chExt cx="269640" cy="218520"/>
          </a:xfrm>
        </p:grpSpPr>
        <mc:AlternateContent xmlns:mc="http://schemas.openxmlformats.org/markup-compatibility/2006" xmlns:p14="http://schemas.microsoft.com/office/powerpoint/2010/main">
          <mc:Choice Requires="p14">
            <p:contentPart p14:bwMode="auto" r:id="rId88">
              <p14:nvContentPartPr>
                <p14:cNvPr id="63" name="Ink 62">
                  <a:extLst>
                    <a:ext uri="{FF2B5EF4-FFF2-40B4-BE49-F238E27FC236}">
                      <a16:creationId xmlns:a16="http://schemas.microsoft.com/office/drawing/2014/main" id="{0ADC678C-62CD-0B4C-8D52-8BCF0AF87B5B}"/>
                    </a:ext>
                  </a:extLst>
                </p14:cNvPr>
                <p14:cNvContentPartPr/>
                <p14:nvPr/>
              </p14:nvContentPartPr>
              <p14:xfrm>
                <a:off x="7621696" y="4962911"/>
                <a:ext cx="110160" cy="212760"/>
              </p14:xfrm>
            </p:contentPart>
          </mc:Choice>
          <mc:Fallback xmlns="">
            <p:pic>
              <p:nvPicPr>
                <p:cNvPr id="63" name="Ink 62">
                  <a:extLst>
                    <a:ext uri="{FF2B5EF4-FFF2-40B4-BE49-F238E27FC236}">
                      <a16:creationId xmlns:a16="http://schemas.microsoft.com/office/drawing/2014/main" id="{0ADC678C-62CD-0B4C-8D52-8BCF0AF87B5B}"/>
                    </a:ext>
                  </a:extLst>
                </p:cNvPr>
                <p:cNvPicPr/>
                <p:nvPr/>
              </p:nvPicPr>
              <p:blipFill>
                <a:blip r:embed="rId89"/>
                <a:stretch>
                  <a:fillRect/>
                </a:stretch>
              </p:blipFill>
              <p:spPr>
                <a:xfrm>
                  <a:off x="7606216" y="4947791"/>
                  <a:ext cx="140760" cy="24336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64" name="Ink 63">
                  <a:extLst>
                    <a:ext uri="{FF2B5EF4-FFF2-40B4-BE49-F238E27FC236}">
                      <a16:creationId xmlns:a16="http://schemas.microsoft.com/office/drawing/2014/main" id="{478F44BB-E8F0-534F-BD5E-9CFF1AB754FA}"/>
                    </a:ext>
                  </a:extLst>
                </p14:cNvPr>
                <p14:cNvContentPartPr/>
                <p14:nvPr/>
              </p14:nvContentPartPr>
              <p14:xfrm>
                <a:off x="7751296" y="4960751"/>
                <a:ext cx="140040" cy="218520"/>
              </p14:xfrm>
            </p:contentPart>
          </mc:Choice>
          <mc:Fallback xmlns="">
            <p:pic>
              <p:nvPicPr>
                <p:cNvPr id="64" name="Ink 63">
                  <a:extLst>
                    <a:ext uri="{FF2B5EF4-FFF2-40B4-BE49-F238E27FC236}">
                      <a16:creationId xmlns:a16="http://schemas.microsoft.com/office/drawing/2014/main" id="{478F44BB-E8F0-534F-BD5E-9CFF1AB754FA}"/>
                    </a:ext>
                  </a:extLst>
                </p:cNvPr>
                <p:cNvPicPr/>
                <p:nvPr/>
              </p:nvPicPr>
              <p:blipFill>
                <a:blip r:embed="rId91"/>
                <a:stretch>
                  <a:fillRect/>
                </a:stretch>
              </p:blipFill>
              <p:spPr>
                <a:xfrm>
                  <a:off x="7736176" y="4945271"/>
                  <a:ext cx="170280" cy="249120"/>
                </a:xfrm>
                <a:prstGeom prst="rect">
                  <a:avLst/>
                </a:prstGeom>
              </p:spPr>
            </p:pic>
          </mc:Fallback>
        </mc:AlternateContent>
      </p:grpSp>
      <p:grpSp>
        <p:nvGrpSpPr>
          <p:cNvPr id="69" name="Group 68">
            <a:extLst>
              <a:ext uri="{FF2B5EF4-FFF2-40B4-BE49-F238E27FC236}">
                <a16:creationId xmlns:a16="http://schemas.microsoft.com/office/drawing/2014/main" id="{3850F988-CEE1-3449-992E-F1F74927BA21}"/>
              </a:ext>
            </a:extLst>
          </p:cNvPr>
          <p:cNvGrpSpPr/>
          <p:nvPr/>
        </p:nvGrpSpPr>
        <p:grpSpPr>
          <a:xfrm>
            <a:off x="8918776" y="4948871"/>
            <a:ext cx="271800" cy="256320"/>
            <a:chOff x="8918776" y="4948871"/>
            <a:chExt cx="271800" cy="256320"/>
          </a:xfrm>
        </p:grpSpPr>
        <mc:AlternateContent xmlns:mc="http://schemas.openxmlformats.org/markup-compatibility/2006" xmlns:p14="http://schemas.microsoft.com/office/powerpoint/2010/main">
          <mc:Choice Requires="p14">
            <p:contentPart p14:bwMode="auto" r:id="rId92">
              <p14:nvContentPartPr>
                <p14:cNvPr id="67" name="Ink 66">
                  <a:extLst>
                    <a:ext uri="{FF2B5EF4-FFF2-40B4-BE49-F238E27FC236}">
                      <a16:creationId xmlns:a16="http://schemas.microsoft.com/office/drawing/2014/main" id="{98216ABF-7E4B-7749-87E9-FE760774F131}"/>
                    </a:ext>
                  </a:extLst>
                </p14:cNvPr>
                <p14:cNvContentPartPr/>
                <p14:nvPr/>
              </p14:nvContentPartPr>
              <p14:xfrm>
                <a:off x="8918776" y="4948871"/>
                <a:ext cx="110160" cy="256320"/>
              </p14:xfrm>
            </p:contentPart>
          </mc:Choice>
          <mc:Fallback xmlns="">
            <p:pic>
              <p:nvPicPr>
                <p:cNvPr id="67" name="Ink 66">
                  <a:extLst>
                    <a:ext uri="{FF2B5EF4-FFF2-40B4-BE49-F238E27FC236}">
                      <a16:creationId xmlns:a16="http://schemas.microsoft.com/office/drawing/2014/main" id="{98216ABF-7E4B-7749-87E9-FE760774F131}"/>
                    </a:ext>
                  </a:extLst>
                </p:cNvPr>
                <p:cNvPicPr/>
                <p:nvPr/>
              </p:nvPicPr>
              <p:blipFill>
                <a:blip r:embed="rId93"/>
                <a:stretch>
                  <a:fillRect/>
                </a:stretch>
              </p:blipFill>
              <p:spPr>
                <a:xfrm>
                  <a:off x="8903296" y="4933751"/>
                  <a:ext cx="140760" cy="28692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68" name="Ink 67">
                  <a:extLst>
                    <a:ext uri="{FF2B5EF4-FFF2-40B4-BE49-F238E27FC236}">
                      <a16:creationId xmlns:a16="http://schemas.microsoft.com/office/drawing/2014/main" id="{11D9614B-DF73-3147-AE0A-63EABCF1AB19}"/>
                    </a:ext>
                  </a:extLst>
                </p14:cNvPr>
                <p14:cNvContentPartPr/>
                <p14:nvPr/>
              </p14:nvContentPartPr>
              <p14:xfrm>
                <a:off x="9064936" y="4963991"/>
                <a:ext cx="125640" cy="227520"/>
              </p14:xfrm>
            </p:contentPart>
          </mc:Choice>
          <mc:Fallback xmlns="">
            <p:pic>
              <p:nvPicPr>
                <p:cNvPr id="68" name="Ink 67">
                  <a:extLst>
                    <a:ext uri="{FF2B5EF4-FFF2-40B4-BE49-F238E27FC236}">
                      <a16:creationId xmlns:a16="http://schemas.microsoft.com/office/drawing/2014/main" id="{11D9614B-DF73-3147-AE0A-63EABCF1AB19}"/>
                    </a:ext>
                  </a:extLst>
                </p:cNvPr>
                <p:cNvPicPr/>
                <p:nvPr/>
              </p:nvPicPr>
              <p:blipFill>
                <a:blip r:embed="rId95"/>
                <a:stretch>
                  <a:fillRect/>
                </a:stretch>
              </p:blipFill>
              <p:spPr>
                <a:xfrm>
                  <a:off x="9049456" y="4948871"/>
                  <a:ext cx="156240" cy="258120"/>
                </a:xfrm>
                <a:prstGeom prst="rect">
                  <a:avLst/>
                </a:prstGeom>
              </p:spPr>
            </p:pic>
          </mc:Fallback>
        </mc:AlternateContent>
      </p:grpSp>
    </p:spTree>
    <p:extLst>
      <p:ext uri="{BB962C8B-B14F-4D97-AF65-F5344CB8AC3E}">
        <p14:creationId xmlns:p14="http://schemas.microsoft.com/office/powerpoint/2010/main" val="387433193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dirty="0"/>
              <a:t>Problem - 2</a:t>
            </a:r>
          </a:p>
        </p:txBody>
      </p:sp>
      <p:sp>
        <p:nvSpPr>
          <p:cNvPr id="3" name="Content Placeholder 2"/>
          <p:cNvSpPr>
            <a:spLocks noGrp="1"/>
          </p:cNvSpPr>
          <p:nvPr>
            <p:ph idx="1"/>
          </p:nvPr>
        </p:nvSpPr>
        <p:spPr/>
        <p:txBody>
          <a:bodyPr/>
          <a:lstStyle/>
          <a:p>
            <a:pPr marL="0" indent="0">
              <a:buNone/>
            </a:pPr>
            <a:r>
              <a:rPr lang="en-US" dirty="0"/>
              <a:t>Suppose we had measured 8 females, and their heights (in inches) sorted from smallest to largest are:</a:t>
            </a:r>
          </a:p>
          <a:p>
            <a:pPr marL="0" indent="0">
              <a:buNone/>
            </a:pPr>
            <a:endParaRPr lang="en-US" dirty="0"/>
          </a:p>
          <a:p>
            <a:pPr marL="0" indent="0">
              <a:buNone/>
            </a:pPr>
            <a:r>
              <a:rPr lang="en-US" dirty="0"/>
              <a:t>59 60 62 64 66 67 69 70</a:t>
            </a:r>
          </a:p>
          <a:p>
            <a:pPr marL="0" indent="0">
              <a:buNone/>
            </a:pPr>
            <a:endParaRPr lang="en-US" dirty="0"/>
          </a:p>
          <a:p>
            <a:pPr marL="0" indent="0">
              <a:buNone/>
            </a:pPr>
            <a:r>
              <a:rPr lang="en-US" dirty="0"/>
              <a:t>What are the first and third quartiles? What is the 5 number summary?</a:t>
            </a:r>
            <a:endParaRPr lang="en-IN" dirty="0"/>
          </a:p>
        </p:txBody>
      </p:sp>
      <p:sp>
        <p:nvSpPr>
          <p:cNvPr id="4" name="Date Placeholder 3"/>
          <p:cNvSpPr>
            <a:spLocks noGrp="1"/>
          </p:cNvSpPr>
          <p:nvPr>
            <p:ph type="dt" sz="half" idx="10"/>
          </p:nvPr>
        </p:nvSpPr>
        <p:spPr/>
        <p:txBody>
          <a:bodyPr/>
          <a:lstStyle/>
          <a:p>
            <a:fld id="{C813B25B-7B2E-4FA6-9D96-B061ABEB2E19}" type="datetime4">
              <a:rPr lang="en-US" smtClean="0"/>
              <a:t>February 25, 2022</a:t>
            </a:fld>
            <a:endParaRPr lang="en-IN"/>
          </a:p>
        </p:txBody>
      </p:sp>
      <p:sp>
        <p:nvSpPr>
          <p:cNvPr id="5" name="Slide Number Placeholder 4"/>
          <p:cNvSpPr>
            <a:spLocks noGrp="1"/>
          </p:cNvSpPr>
          <p:nvPr>
            <p:ph type="sldNum" sz="quarter" idx="12"/>
          </p:nvPr>
        </p:nvSpPr>
        <p:spPr/>
        <p:txBody>
          <a:bodyPr/>
          <a:lstStyle/>
          <a:p>
            <a:fld id="{675EDB7F-48D0-4D1B-B252-2E4EBFB64C6A}" type="slidenum">
              <a:rPr lang="en-IN" smtClean="0"/>
              <a:t>54</a:t>
            </a:fld>
            <a:endParaRPr lang="en-IN"/>
          </a:p>
        </p:txBody>
      </p:sp>
    </p:spTree>
    <p:extLst>
      <p:ext uri="{BB962C8B-B14F-4D97-AF65-F5344CB8AC3E}">
        <p14:creationId xmlns:p14="http://schemas.microsoft.com/office/powerpoint/2010/main" val="337650260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6381" y="-86597"/>
            <a:ext cx="10515600" cy="4351338"/>
          </a:xfrm>
        </p:spPr>
        <p:txBody>
          <a:bodyPr>
            <a:noAutofit/>
          </a:bodyPr>
          <a:lstStyle/>
          <a:p>
            <a:pPr marL="0" indent="0">
              <a:lnSpc>
                <a:spcPct val="120000"/>
              </a:lnSpc>
              <a:spcBef>
                <a:spcPts val="0"/>
              </a:spcBef>
              <a:buNone/>
            </a:pPr>
            <a:endParaRPr lang="en-US" sz="2400" dirty="0"/>
          </a:p>
          <a:p>
            <a:pPr marL="0" indent="0">
              <a:lnSpc>
                <a:spcPct val="120000"/>
              </a:lnSpc>
              <a:spcBef>
                <a:spcPts val="0"/>
              </a:spcBef>
              <a:buNone/>
            </a:pPr>
            <a:endParaRPr lang="en-US" sz="2400" dirty="0"/>
          </a:p>
          <a:p>
            <a:pPr marL="0" indent="0">
              <a:lnSpc>
                <a:spcPct val="120000"/>
              </a:lnSpc>
              <a:spcBef>
                <a:spcPts val="0"/>
              </a:spcBef>
              <a:buNone/>
            </a:pPr>
            <a:r>
              <a:rPr lang="en-US" sz="2400" dirty="0"/>
              <a:t>To find the first quartile we first compute the locator: 25% of 8 is L = 0.25(8) = 2. Since this value is a whole number, we will find the mean of the 2nd and 3rd data values: (60+62)/2 = 61, so the first quartile is 61 inches.</a:t>
            </a:r>
          </a:p>
          <a:p>
            <a:pPr marL="0" indent="0">
              <a:lnSpc>
                <a:spcPct val="120000"/>
              </a:lnSpc>
              <a:spcBef>
                <a:spcPts val="0"/>
              </a:spcBef>
              <a:buNone/>
            </a:pPr>
            <a:endParaRPr lang="en-US" sz="2400" dirty="0"/>
          </a:p>
          <a:p>
            <a:pPr marL="0" indent="0">
              <a:lnSpc>
                <a:spcPct val="120000"/>
              </a:lnSpc>
              <a:spcBef>
                <a:spcPts val="0"/>
              </a:spcBef>
              <a:buNone/>
            </a:pPr>
            <a:r>
              <a:rPr lang="en-US" sz="2400" dirty="0"/>
              <a:t>The third quartile is computed similarly, using 75% instead of 25%. L = 0.75(8) = 6. This is a whole number, so we will find the mean of the 6th and 7th data values: (67+69)/2 = 68, so Q3 is 68.</a:t>
            </a:r>
          </a:p>
          <a:p>
            <a:pPr marL="0" indent="0">
              <a:lnSpc>
                <a:spcPct val="120000"/>
              </a:lnSpc>
              <a:spcBef>
                <a:spcPts val="0"/>
              </a:spcBef>
              <a:buNone/>
            </a:pPr>
            <a:endParaRPr lang="en-US" sz="2400" dirty="0"/>
          </a:p>
          <a:p>
            <a:pPr marL="0" indent="0">
              <a:lnSpc>
                <a:spcPct val="120000"/>
              </a:lnSpc>
              <a:spcBef>
                <a:spcPts val="0"/>
              </a:spcBef>
              <a:buNone/>
            </a:pPr>
            <a:r>
              <a:rPr lang="en-US" sz="2400" dirty="0"/>
              <a:t>Note that the median could be computed the same way, using 50%.</a:t>
            </a:r>
          </a:p>
          <a:p>
            <a:pPr marL="0" indent="0">
              <a:lnSpc>
                <a:spcPct val="120000"/>
              </a:lnSpc>
              <a:spcBef>
                <a:spcPts val="0"/>
              </a:spcBef>
              <a:buNone/>
            </a:pPr>
            <a:endParaRPr lang="en-US" sz="2400" dirty="0"/>
          </a:p>
          <a:p>
            <a:pPr marL="0" indent="0">
              <a:lnSpc>
                <a:spcPct val="120000"/>
              </a:lnSpc>
              <a:spcBef>
                <a:spcPts val="0"/>
              </a:spcBef>
              <a:buNone/>
            </a:pPr>
            <a:r>
              <a:rPr lang="en-US" sz="2400" dirty="0"/>
              <a:t>The 5-number summary combines the first and third quartile with the minimum, median, and maximum values.</a:t>
            </a:r>
            <a:endParaRPr lang="en-IN" sz="2400" dirty="0"/>
          </a:p>
        </p:txBody>
      </p:sp>
      <p:sp>
        <p:nvSpPr>
          <p:cNvPr id="4" name="Date Placeholder 3"/>
          <p:cNvSpPr>
            <a:spLocks noGrp="1"/>
          </p:cNvSpPr>
          <p:nvPr>
            <p:ph type="dt" sz="half" idx="10"/>
          </p:nvPr>
        </p:nvSpPr>
        <p:spPr/>
        <p:txBody>
          <a:bodyPr/>
          <a:lstStyle/>
          <a:p>
            <a:fld id="{C813B25B-7B2E-4FA6-9D96-B061ABEB2E19}" type="datetime4">
              <a:rPr lang="en-US" smtClean="0"/>
              <a:t>February 25, 2022</a:t>
            </a:fld>
            <a:endParaRPr lang="en-IN"/>
          </a:p>
        </p:txBody>
      </p:sp>
      <p:sp>
        <p:nvSpPr>
          <p:cNvPr id="5" name="Slide Number Placeholder 4"/>
          <p:cNvSpPr>
            <a:spLocks noGrp="1"/>
          </p:cNvSpPr>
          <p:nvPr>
            <p:ph type="sldNum" sz="quarter" idx="12"/>
          </p:nvPr>
        </p:nvSpPr>
        <p:spPr/>
        <p:txBody>
          <a:bodyPr/>
          <a:lstStyle/>
          <a:p>
            <a:fld id="{675EDB7F-48D0-4D1B-B252-2E4EBFB64C6A}" type="slidenum">
              <a:rPr lang="en-IN" smtClean="0"/>
              <a:t>55</a:t>
            </a:fld>
            <a:endParaRPr lang="en-IN"/>
          </a:p>
        </p:txBody>
      </p:sp>
    </p:spTree>
    <p:extLst>
      <p:ext uri="{BB962C8B-B14F-4D97-AF65-F5344CB8AC3E}">
        <p14:creationId xmlns:p14="http://schemas.microsoft.com/office/powerpoint/2010/main" val="394818121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pPr marL="0" indent="0">
              <a:buNone/>
            </a:pPr>
            <a:endParaRPr lang="en-US" dirty="0"/>
          </a:p>
          <a:p>
            <a:pPr marL="0" indent="0">
              <a:buNone/>
            </a:pPr>
            <a:r>
              <a:rPr lang="en-US" dirty="0"/>
              <a:t>For the 8 female sample, the median is 65, the minimum is 59, and the maximum is 70, so the 5 number summary would be: 59, 61, 65, 68, 70.</a:t>
            </a:r>
          </a:p>
          <a:p>
            <a:pPr marL="0" indent="0">
              <a:buNone/>
            </a:pPr>
            <a:endParaRPr lang="en-US" dirty="0"/>
          </a:p>
          <a:p>
            <a:pPr marL="0" indent="0">
              <a:buNone/>
            </a:pPr>
            <a:endParaRPr lang="en-IN" dirty="0"/>
          </a:p>
        </p:txBody>
      </p:sp>
      <p:sp>
        <p:nvSpPr>
          <p:cNvPr id="4" name="Date Placeholder 3"/>
          <p:cNvSpPr>
            <a:spLocks noGrp="1"/>
          </p:cNvSpPr>
          <p:nvPr>
            <p:ph type="dt" sz="half" idx="10"/>
          </p:nvPr>
        </p:nvSpPr>
        <p:spPr/>
        <p:txBody>
          <a:bodyPr/>
          <a:lstStyle/>
          <a:p>
            <a:fld id="{C813B25B-7B2E-4FA6-9D96-B061ABEB2E19}" type="datetime4">
              <a:rPr lang="en-US" smtClean="0"/>
              <a:t>February 25, 2022</a:t>
            </a:fld>
            <a:endParaRPr lang="en-IN"/>
          </a:p>
        </p:txBody>
      </p:sp>
      <p:sp>
        <p:nvSpPr>
          <p:cNvPr id="5" name="Slide Number Placeholder 4"/>
          <p:cNvSpPr>
            <a:spLocks noGrp="1"/>
          </p:cNvSpPr>
          <p:nvPr>
            <p:ph type="sldNum" sz="quarter" idx="12"/>
          </p:nvPr>
        </p:nvSpPr>
        <p:spPr/>
        <p:txBody>
          <a:bodyPr/>
          <a:lstStyle/>
          <a:p>
            <a:fld id="{675EDB7F-48D0-4D1B-B252-2E4EBFB64C6A}" type="slidenum">
              <a:rPr lang="en-IN" smtClean="0"/>
              <a:t>56</a:t>
            </a:fld>
            <a:endParaRPr lang="en-IN"/>
          </a:p>
        </p:txBody>
      </p:sp>
    </p:spTree>
    <p:extLst>
      <p:ext uri="{BB962C8B-B14F-4D97-AF65-F5344CB8AC3E}">
        <p14:creationId xmlns:p14="http://schemas.microsoft.com/office/powerpoint/2010/main" val="112809460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b="1" dirty="0"/>
              <a:t>Box plot</a:t>
            </a:r>
            <a:br>
              <a:rPr lang="en-IN" b="1" dirty="0"/>
            </a:br>
            <a:endParaRPr lang="en-IN" dirty="0"/>
          </a:p>
        </p:txBody>
      </p:sp>
      <p:sp>
        <p:nvSpPr>
          <p:cNvPr id="3" name="Content Placeholder 2"/>
          <p:cNvSpPr>
            <a:spLocks noGrp="1"/>
          </p:cNvSpPr>
          <p:nvPr>
            <p:ph idx="1"/>
          </p:nvPr>
        </p:nvSpPr>
        <p:spPr/>
        <p:txBody>
          <a:bodyPr/>
          <a:lstStyle/>
          <a:p>
            <a:pPr marL="0" indent="0">
              <a:buNone/>
            </a:pPr>
            <a:r>
              <a:rPr lang="en-US" dirty="0"/>
              <a:t>A </a:t>
            </a:r>
            <a:r>
              <a:rPr lang="en-US" b="1" dirty="0"/>
              <a:t>box plot</a:t>
            </a:r>
            <a:r>
              <a:rPr lang="en-US" dirty="0"/>
              <a:t> is a graphical representation of a five-number summary.</a:t>
            </a:r>
          </a:p>
          <a:p>
            <a:pPr marL="0" indent="0">
              <a:buNone/>
            </a:pPr>
            <a:r>
              <a:rPr lang="en-US" dirty="0"/>
              <a:t>To create a box plot, a number line is first drawn. A box is drawn from the first quartile to the third quartile, and a line is drawn through the box at the median. “Whiskers” are extended out to the minimum and maximum values.</a:t>
            </a:r>
            <a:endParaRPr lang="en-IN" dirty="0"/>
          </a:p>
        </p:txBody>
      </p:sp>
      <p:sp>
        <p:nvSpPr>
          <p:cNvPr id="4" name="Date Placeholder 3"/>
          <p:cNvSpPr>
            <a:spLocks noGrp="1"/>
          </p:cNvSpPr>
          <p:nvPr>
            <p:ph type="dt" sz="half" idx="10"/>
          </p:nvPr>
        </p:nvSpPr>
        <p:spPr/>
        <p:txBody>
          <a:bodyPr/>
          <a:lstStyle/>
          <a:p>
            <a:fld id="{C813B25B-7B2E-4FA6-9D96-B061ABEB2E19}" type="datetime4">
              <a:rPr lang="en-US" smtClean="0"/>
              <a:t>February 25, 2022</a:t>
            </a:fld>
            <a:endParaRPr lang="en-IN"/>
          </a:p>
        </p:txBody>
      </p:sp>
      <p:sp>
        <p:nvSpPr>
          <p:cNvPr id="5" name="Slide Number Placeholder 4"/>
          <p:cNvSpPr>
            <a:spLocks noGrp="1"/>
          </p:cNvSpPr>
          <p:nvPr>
            <p:ph type="sldNum" sz="quarter" idx="12"/>
          </p:nvPr>
        </p:nvSpPr>
        <p:spPr/>
        <p:txBody>
          <a:bodyPr/>
          <a:lstStyle/>
          <a:p>
            <a:fld id="{675EDB7F-48D0-4D1B-B252-2E4EBFB64C6A}" type="slidenum">
              <a:rPr lang="en-IN" smtClean="0"/>
              <a:t>57</a:t>
            </a:fld>
            <a:endParaRPr lang="en-IN"/>
          </a:p>
        </p:txBody>
      </p:sp>
    </p:spTree>
    <p:extLst>
      <p:ext uri="{BB962C8B-B14F-4D97-AF65-F5344CB8AC3E}">
        <p14:creationId xmlns:p14="http://schemas.microsoft.com/office/powerpoint/2010/main" val="282678323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64713" y="365125"/>
            <a:ext cx="10515600" cy="4351338"/>
          </a:xfrm>
        </p:spPr>
        <p:txBody>
          <a:bodyPr/>
          <a:lstStyle/>
          <a:p>
            <a:pPr marL="0" indent="0">
              <a:buNone/>
            </a:pPr>
            <a:r>
              <a:rPr lang="en-US" dirty="0"/>
              <a:t>The box plot below is based on the 9 female height data with 5 number summary:</a:t>
            </a:r>
          </a:p>
          <a:p>
            <a:pPr marL="0" indent="0">
              <a:buNone/>
            </a:pPr>
            <a:r>
              <a:rPr lang="en-US" dirty="0"/>
              <a:t>59, 62, 66, 69, 72.</a:t>
            </a:r>
          </a:p>
          <a:p>
            <a:pPr marL="0" indent="0">
              <a:buNone/>
            </a:pPr>
            <a:endParaRPr lang="en-IN" dirty="0"/>
          </a:p>
        </p:txBody>
      </p:sp>
      <p:sp>
        <p:nvSpPr>
          <p:cNvPr id="4" name="Date Placeholder 3"/>
          <p:cNvSpPr>
            <a:spLocks noGrp="1"/>
          </p:cNvSpPr>
          <p:nvPr>
            <p:ph type="dt" sz="half" idx="10"/>
          </p:nvPr>
        </p:nvSpPr>
        <p:spPr/>
        <p:txBody>
          <a:bodyPr/>
          <a:lstStyle/>
          <a:p>
            <a:fld id="{C813B25B-7B2E-4FA6-9D96-B061ABEB2E19}" type="datetime4">
              <a:rPr lang="en-US" smtClean="0"/>
              <a:t>February 25, 2022</a:t>
            </a:fld>
            <a:endParaRPr lang="en-IN"/>
          </a:p>
        </p:txBody>
      </p:sp>
      <p:sp>
        <p:nvSpPr>
          <p:cNvPr id="5" name="Slide Number Placeholder 4"/>
          <p:cNvSpPr>
            <a:spLocks noGrp="1"/>
          </p:cNvSpPr>
          <p:nvPr>
            <p:ph type="sldNum" sz="quarter" idx="12"/>
          </p:nvPr>
        </p:nvSpPr>
        <p:spPr/>
        <p:txBody>
          <a:bodyPr/>
          <a:lstStyle/>
          <a:p>
            <a:fld id="{675EDB7F-48D0-4D1B-B252-2E4EBFB64C6A}" type="slidenum">
              <a:rPr lang="en-IN" smtClean="0"/>
              <a:t>58</a:t>
            </a:fld>
            <a:endParaRPr lang="en-IN"/>
          </a:p>
        </p:txBody>
      </p:sp>
      <p:pic>
        <p:nvPicPr>
          <p:cNvPr id="6" name="Picture 5"/>
          <p:cNvPicPr>
            <a:picLocks noChangeAspect="1"/>
          </p:cNvPicPr>
          <p:nvPr/>
        </p:nvPicPr>
        <p:blipFill>
          <a:blip r:embed="rId2"/>
          <a:stretch>
            <a:fillRect/>
          </a:stretch>
        </p:blipFill>
        <p:spPr>
          <a:xfrm>
            <a:off x="1428261" y="2653048"/>
            <a:ext cx="8811181" cy="2176127"/>
          </a:xfrm>
          <a:prstGeom prst="rect">
            <a:avLst/>
          </a:prstGeom>
        </p:spPr>
      </p:pic>
    </p:spTree>
    <p:extLst>
      <p:ext uri="{BB962C8B-B14F-4D97-AF65-F5344CB8AC3E}">
        <p14:creationId xmlns:p14="http://schemas.microsoft.com/office/powerpoint/2010/main" val="84042138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dirty="0"/>
              <a:t>Try it out</a:t>
            </a:r>
          </a:p>
        </p:txBody>
      </p:sp>
      <p:sp>
        <p:nvSpPr>
          <p:cNvPr id="3" name="Content Placeholder 2"/>
          <p:cNvSpPr>
            <a:spLocks noGrp="1"/>
          </p:cNvSpPr>
          <p:nvPr>
            <p:ph idx="1"/>
          </p:nvPr>
        </p:nvSpPr>
        <p:spPr/>
        <p:txBody>
          <a:bodyPr>
            <a:normAutofit/>
          </a:bodyPr>
          <a:lstStyle/>
          <a:p>
            <a:pPr marL="0" indent="0">
              <a:lnSpc>
                <a:spcPct val="100000"/>
              </a:lnSpc>
              <a:spcBef>
                <a:spcPts val="0"/>
              </a:spcBef>
              <a:buNone/>
            </a:pPr>
            <a:r>
              <a:rPr lang="en-US" dirty="0"/>
              <a:t>The total cost of textbooks for the term was collected from 36 students. Find the 5 number summary of this data.</a:t>
            </a:r>
          </a:p>
          <a:p>
            <a:pPr marL="0" indent="0">
              <a:lnSpc>
                <a:spcPct val="100000"/>
              </a:lnSpc>
              <a:spcBef>
                <a:spcPts val="0"/>
              </a:spcBef>
              <a:buNone/>
            </a:pPr>
            <a:endParaRPr lang="en-US" dirty="0"/>
          </a:p>
          <a:p>
            <a:pPr marL="0" indent="0">
              <a:lnSpc>
                <a:spcPct val="100000"/>
              </a:lnSpc>
              <a:spcBef>
                <a:spcPts val="0"/>
              </a:spcBef>
              <a:buNone/>
            </a:pPr>
            <a:r>
              <a:rPr lang="en-US" dirty="0"/>
              <a:t>$140    $160    $160    $165    $180    $220    $235    $240    $250    $260    $280    $285 $285    $285    $290    $300    $300    $305    $310    $310    $315    $315    $320    $320 $330    $340    $345    $350    $355    $360    $360    $380    $395    $420    $460    $460</a:t>
            </a:r>
            <a:endParaRPr lang="en-IN" dirty="0"/>
          </a:p>
        </p:txBody>
      </p:sp>
      <p:sp>
        <p:nvSpPr>
          <p:cNvPr id="4" name="Date Placeholder 3"/>
          <p:cNvSpPr>
            <a:spLocks noGrp="1"/>
          </p:cNvSpPr>
          <p:nvPr>
            <p:ph type="dt" sz="half" idx="10"/>
          </p:nvPr>
        </p:nvSpPr>
        <p:spPr/>
        <p:txBody>
          <a:bodyPr/>
          <a:lstStyle/>
          <a:p>
            <a:fld id="{C813B25B-7B2E-4FA6-9D96-B061ABEB2E19}" type="datetime4">
              <a:rPr lang="en-US" smtClean="0"/>
              <a:t>February 25, 2022</a:t>
            </a:fld>
            <a:endParaRPr lang="en-IN"/>
          </a:p>
        </p:txBody>
      </p:sp>
      <p:sp>
        <p:nvSpPr>
          <p:cNvPr id="5" name="Slide Number Placeholder 4"/>
          <p:cNvSpPr>
            <a:spLocks noGrp="1"/>
          </p:cNvSpPr>
          <p:nvPr>
            <p:ph type="sldNum" sz="quarter" idx="12"/>
          </p:nvPr>
        </p:nvSpPr>
        <p:spPr/>
        <p:txBody>
          <a:bodyPr/>
          <a:lstStyle/>
          <a:p>
            <a:fld id="{675EDB7F-48D0-4D1B-B252-2E4EBFB64C6A}" type="slidenum">
              <a:rPr lang="en-IN" smtClean="0"/>
              <a:t>59</a:t>
            </a:fld>
            <a:endParaRPr lang="en-IN"/>
          </a:p>
        </p:txBody>
      </p:sp>
    </p:spTree>
    <p:extLst>
      <p:ext uri="{BB962C8B-B14F-4D97-AF65-F5344CB8AC3E}">
        <p14:creationId xmlns:p14="http://schemas.microsoft.com/office/powerpoint/2010/main" val="6242755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Slide Number Placeholder 7"/>
          <p:cNvSpPr>
            <a:spLocks noGrp="1"/>
          </p:cNvSpPr>
          <p:nvPr>
            <p:ph type="sldNum" sz="quarter" idx="10"/>
          </p:nvPr>
        </p:nvSpPr>
        <p:spPr>
          <a:noFill/>
        </p:spPr>
        <p:txBody>
          <a:bodyPr/>
          <a:lstStyle/>
          <a:p>
            <a:fld id="{A182CD4D-8E53-46D9-A0BE-41603D92A992}" type="slidenum">
              <a:rPr lang="en-US" altLang="en-US" smtClean="0"/>
              <a:pPr/>
              <a:t>6</a:t>
            </a:fld>
            <a:endParaRPr lang="en-US" altLang="en-US"/>
          </a:p>
        </p:txBody>
      </p:sp>
      <p:sp>
        <p:nvSpPr>
          <p:cNvPr id="1029" name="Rectangle 2"/>
          <p:cNvSpPr>
            <a:spLocks noGrp="1" noChangeArrowheads="1"/>
          </p:cNvSpPr>
          <p:nvPr>
            <p:ph type="title"/>
          </p:nvPr>
        </p:nvSpPr>
        <p:spPr>
          <a:xfrm>
            <a:off x="177800" y="0"/>
            <a:ext cx="11684000" cy="609600"/>
          </a:xfrm>
        </p:spPr>
        <p:txBody>
          <a:bodyPr/>
          <a:lstStyle/>
          <a:p>
            <a:pPr algn="ctr" eaLnBrk="1" hangingPunct="1"/>
            <a:r>
              <a:rPr lang="en-US" altLang="en-US" sz="3200" b="1" dirty="0">
                <a:solidFill>
                  <a:srgbClr val="170981"/>
                </a:solidFill>
              </a:rPr>
              <a:t>Types of Data Sets</a:t>
            </a:r>
            <a:r>
              <a:rPr lang="en-US" altLang="en-US" sz="3200" b="1" dirty="0">
                <a:solidFill>
                  <a:schemeClr val="hlink"/>
                </a:solidFill>
              </a:rPr>
              <a:t> </a:t>
            </a:r>
          </a:p>
        </p:txBody>
      </p:sp>
      <p:sp>
        <p:nvSpPr>
          <p:cNvPr id="1030" name="Rectangle 3"/>
          <p:cNvSpPr>
            <a:spLocks noGrp="1" noChangeArrowheads="1"/>
          </p:cNvSpPr>
          <p:nvPr>
            <p:ph type="body" sz="half" idx="1"/>
          </p:nvPr>
        </p:nvSpPr>
        <p:spPr>
          <a:xfrm>
            <a:off x="734096" y="968375"/>
            <a:ext cx="4419600" cy="5334000"/>
          </a:xfrm>
          <a:noFill/>
        </p:spPr>
        <p:txBody>
          <a:bodyPr vert="horz" lIns="90488" tIns="44450" rIns="90488" bIns="44450" rtlCol="0">
            <a:noAutofit/>
          </a:bodyPr>
          <a:lstStyle/>
          <a:p>
            <a:pPr marL="285750" indent="-285750">
              <a:lnSpc>
                <a:spcPct val="105000"/>
              </a:lnSpc>
            </a:pPr>
            <a:r>
              <a:rPr lang="en-US" altLang="en-US" sz="1400" dirty="0">
                <a:cs typeface="Times New Roman" pitchFamily="18" charset="0"/>
              </a:rPr>
              <a:t>Record</a:t>
            </a:r>
          </a:p>
          <a:p>
            <a:pPr marL="800100" lvl="1" indent="-342900">
              <a:lnSpc>
                <a:spcPct val="105000"/>
              </a:lnSpc>
            </a:pPr>
            <a:r>
              <a:rPr lang="en-US" altLang="en-US" sz="1400" dirty="0">
                <a:cs typeface="Times New Roman" pitchFamily="18" charset="0"/>
              </a:rPr>
              <a:t>Relational records</a:t>
            </a:r>
          </a:p>
          <a:p>
            <a:pPr marL="800100" lvl="1" indent="-342900">
              <a:lnSpc>
                <a:spcPct val="105000"/>
              </a:lnSpc>
            </a:pPr>
            <a:r>
              <a:rPr lang="en-US" altLang="en-US" sz="1400" dirty="0">
                <a:cs typeface="Times New Roman" pitchFamily="18" charset="0"/>
              </a:rPr>
              <a:t>Data matrix, e.g., numerical matrix, crosstabs</a:t>
            </a:r>
          </a:p>
          <a:p>
            <a:pPr marL="800100" lvl="1" indent="-342900">
              <a:lnSpc>
                <a:spcPct val="105000"/>
              </a:lnSpc>
            </a:pPr>
            <a:r>
              <a:rPr lang="en-US" altLang="en-US" sz="1400" dirty="0">
                <a:cs typeface="Times New Roman" pitchFamily="18" charset="0"/>
              </a:rPr>
              <a:t>Document data: text documents: </a:t>
            </a:r>
          </a:p>
          <a:p>
            <a:pPr marL="800100" lvl="1" indent="-342900">
              <a:lnSpc>
                <a:spcPct val="105000"/>
              </a:lnSpc>
            </a:pPr>
            <a:r>
              <a:rPr lang="en-US" altLang="en-US" sz="1400" dirty="0">
                <a:cs typeface="Times New Roman" pitchFamily="18" charset="0"/>
              </a:rPr>
              <a:t>Transaction data</a:t>
            </a:r>
            <a:endParaRPr lang="en-US" altLang="en-US" sz="1400" dirty="0"/>
          </a:p>
          <a:p>
            <a:pPr marL="285750" indent="-285750">
              <a:lnSpc>
                <a:spcPct val="105000"/>
              </a:lnSpc>
            </a:pPr>
            <a:r>
              <a:rPr lang="en-US" altLang="en-US" sz="1400" dirty="0">
                <a:cs typeface="Times New Roman" pitchFamily="18" charset="0"/>
              </a:rPr>
              <a:t>Graph and network</a:t>
            </a:r>
          </a:p>
          <a:p>
            <a:pPr marL="800100" lvl="1" indent="-342900">
              <a:lnSpc>
                <a:spcPct val="105000"/>
              </a:lnSpc>
            </a:pPr>
            <a:r>
              <a:rPr lang="en-US" altLang="en-US" sz="1400" dirty="0">
                <a:cs typeface="Times New Roman" pitchFamily="18" charset="0"/>
              </a:rPr>
              <a:t>World Wide Web</a:t>
            </a:r>
          </a:p>
          <a:p>
            <a:pPr marL="800100" lvl="1" indent="-342900">
              <a:lnSpc>
                <a:spcPct val="105000"/>
              </a:lnSpc>
            </a:pPr>
            <a:r>
              <a:rPr lang="en-US" altLang="en-US" sz="1400" dirty="0">
                <a:cs typeface="Times New Roman" pitchFamily="18" charset="0"/>
              </a:rPr>
              <a:t>Social or information networks</a:t>
            </a:r>
          </a:p>
          <a:p>
            <a:pPr marL="800100" lvl="1" indent="-342900">
              <a:lnSpc>
                <a:spcPct val="105000"/>
              </a:lnSpc>
            </a:pPr>
            <a:r>
              <a:rPr lang="en-US" altLang="en-US" sz="1400" dirty="0">
                <a:cs typeface="Times New Roman" pitchFamily="18" charset="0"/>
              </a:rPr>
              <a:t>Molecular Structures</a:t>
            </a:r>
          </a:p>
          <a:p>
            <a:pPr marL="285750" indent="-285750">
              <a:lnSpc>
                <a:spcPct val="105000"/>
              </a:lnSpc>
            </a:pPr>
            <a:r>
              <a:rPr lang="en-US" altLang="en-US" sz="1400" dirty="0">
                <a:cs typeface="Times New Roman" pitchFamily="18" charset="0"/>
              </a:rPr>
              <a:t>Ordered</a:t>
            </a:r>
          </a:p>
          <a:p>
            <a:pPr marL="800100" lvl="1" indent="-342900">
              <a:lnSpc>
                <a:spcPct val="105000"/>
              </a:lnSpc>
            </a:pPr>
            <a:r>
              <a:rPr lang="en-US" altLang="en-US" sz="1400" dirty="0">
                <a:cs typeface="Times New Roman" pitchFamily="18" charset="0"/>
              </a:rPr>
              <a:t>Video data: sequence of images</a:t>
            </a:r>
          </a:p>
          <a:p>
            <a:pPr marL="800100" lvl="1" indent="-342900">
              <a:lnSpc>
                <a:spcPct val="105000"/>
              </a:lnSpc>
            </a:pPr>
            <a:r>
              <a:rPr lang="en-US" altLang="en-US" sz="1400" dirty="0">
                <a:cs typeface="Times New Roman" pitchFamily="18" charset="0"/>
              </a:rPr>
              <a:t>Temporal data: time-series</a:t>
            </a:r>
          </a:p>
          <a:p>
            <a:pPr marL="800100" lvl="1" indent="-342900">
              <a:lnSpc>
                <a:spcPct val="105000"/>
              </a:lnSpc>
            </a:pPr>
            <a:r>
              <a:rPr lang="en-US" altLang="en-US" sz="1400" dirty="0">
                <a:cs typeface="Times New Roman" pitchFamily="18" charset="0"/>
              </a:rPr>
              <a:t>Sequential Data: transaction sequences</a:t>
            </a:r>
          </a:p>
          <a:p>
            <a:pPr marL="800100" lvl="1" indent="-342900">
              <a:lnSpc>
                <a:spcPct val="105000"/>
              </a:lnSpc>
            </a:pPr>
            <a:r>
              <a:rPr lang="en-US" altLang="en-US" sz="1400" dirty="0">
                <a:cs typeface="Times New Roman" pitchFamily="18" charset="0"/>
              </a:rPr>
              <a:t>Genetic sequence data</a:t>
            </a:r>
          </a:p>
          <a:p>
            <a:pPr marL="285750" indent="-285750">
              <a:lnSpc>
                <a:spcPct val="105000"/>
              </a:lnSpc>
            </a:pPr>
            <a:r>
              <a:rPr lang="en-US" altLang="en-US" sz="1400" dirty="0">
                <a:cs typeface="Times New Roman" pitchFamily="18" charset="0"/>
              </a:rPr>
              <a:t>Spatial, image and multimedia:</a:t>
            </a:r>
          </a:p>
          <a:p>
            <a:pPr marL="800100" lvl="1" indent="-342900">
              <a:lnSpc>
                <a:spcPct val="105000"/>
              </a:lnSpc>
            </a:pPr>
            <a:r>
              <a:rPr lang="en-US" altLang="en-US" sz="1400" dirty="0">
                <a:cs typeface="Times New Roman" pitchFamily="18" charset="0"/>
              </a:rPr>
              <a:t>Spatial data: maps</a:t>
            </a:r>
          </a:p>
          <a:p>
            <a:pPr marL="800100" lvl="1" indent="-342900">
              <a:lnSpc>
                <a:spcPct val="105000"/>
              </a:lnSpc>
            </a:pPr>
            <a:r>
              <a:rPr lang="en-US" altLang="en-US" sz="1400" dirty="0">
                <a:cs typeface="Times New Roman" pitchFamily="18" charset="0"/>
              </a:rPr>
              <a:t>Image data: </a:t>
            </a:r>
          </a:p>
          <a:p>
            <a:pPr marL="800100" lvl="1" indent="-342900">
              <a:lnSpc>
                <a:spcPct val="105000"/>
              </a:lnSpc>
            </a:pPr>
            <a:r>
              <a:rPr lang="en-US" altLang="en-US" sz="1400" dirty="0">
                <a:cs typeface="Times New Roman" pitchFamily="18" charset="0"/>
              </a:rPr>
              <a:t>Video data:</a:t>
            </a:r>
          </a:p>
        </p:txBody>
      </p:sp>
      <p:graphicFrame>
        <p:nvGraphicFramePr>
          <p:cNvPr id="1026" name="Object 4"/>
          <p:cNvGraphicFramePr>
            <a:graphicFrameLocks noGrp="1" noChangeAspect="1"/>
          </p:cNvGraphicFramePr>
          <p:nvPr>
            <p:ph sz="quarter" idx="2"/>
          </p:nvPr>
        </p:nvGraphicFramePr>
        <p:xfrm>
          <a:off x="6019800" y="1371601"/>
          <a:ext cx="4495800" cy="2659062"/>
        </p:xfrm>
        <a:graphic>
          <a:graphicData uri="http://schemas.openxmlformats.org/presentationml/2006/ole">
            <mc:AlternateContent xmlns:mc="http://schemas.openxmlformats.org/markup-compatibility/2006">
              <mc:Choice xmlns:v="urn:schemas-microsoft-com:vml" Requires="v">
                <p:oleObj spid="_x0000_s4458" name="Visio" r:id="rId4" imgW="5925718" imgH="2693902" progId="">
                  <p:embed/>
                </p:oleObj>
              </mc:Choice>
              <mc:Fallback>
                <p:oleObj name="Visio" r:id="rId4" imgW="5925718" imgH="2693902"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19800" y="1371601"/>
                        <a:ext cx="4495800" cy="2659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27" name="Object 6"/>
          <p:cNvGraphicFramePr>
            <a:graphicFrameLocks noGrp="1" noChangeAspect="1"/>
          </p:cNvGraphicFramePr>
          <p:nvPr>
            <p:ph sz="quarter" idx="3"/>
          </p:nvPr>
        </p:nvGraphicFramePr>
        <p:xfrm>
          <a:off x="6553200" y="4191001"/>
          <a:ext cx="3822700" cy="1998663"/>
        </p:xfrm>
        <a:graphic>
          <a:graphicData uri="http://schemas.openxmlformats.org/presentationml/2006/ole">
            <mc:AlternateContent xmlns:mc="http://schemas.openxmlformats.org/markup-compatibility/2006">
              <mc:Choice xmlns:v="urn:schemas-microsoft-com:vml" Requires="v">
                <p:oleObj spid="_x0000_s4459" name="Document" r:id="rId6" imgW="3823716" imgH="1999488" progId="Word.Document.8">
                  <p:embed/>
                </p:oleObj>
              </mc:Choice>
              <mc:Fallback>
                <p:oleObj name="Document" r:id="rId6" imgW="3823716" imgH="1999488" progId="Word.Document.8">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553200" y="4191001"/>
                        <a:ext cx="3822700" cy="1998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1702859950"/>
      </p:ext>
    </p:extLst>
  </p:cSld>
  <p:clrMapOvr>
    <a:masterClrMapping/>
  </p:clrMapOvr>
  <p:transition advClick="0"/>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92500" lnSpcReduction="20000"/>
          </a:bodyPr>
          <a:lstStyle/>
          <a:p>
            <a:pPr marL="0" indent="0">
              <a:buNone/>
            </a:pPr>
            <a:r>
              <a:rPr lang="en-US" dirty="0"/>
              <a:t>Returning to the household income data from earlier in the section, create the five-number summary.</a:t>
            </a:r>
          </a:p>
          <a:p>
            <a:pPr marL="0" indent="0">
              <a:buNone/>
            </a:pPr>
            <a:r>
              <a:rPr lang="en-US" dirty="0"/>
              <a:t>Income (thousands of dollars) 	Frequency</a:t>
            </a:r>
          </a:p>
          <a:p>
            <a:pPr marL="0" indent="0">
              <a:buNone/>
            </a:pPr>
            <a:r>
              <a:rPr lang="en-US" dirty="0"/>
              <a:t>15 						6</a:t>
            </a:r>
          </a:p>
          <a:p>
            <a:pPr marL="0" indent="0">
              <a:buNone/>
            </a:pPr>
            <a:r>
              <a:rPr lang="en-US" dirty="0"/>
              <a:t>20 						8</a:t>
            </a:r>
          </a:p>
          <a:p>
            <a:pPr marL="0" indent="0">
              <a:buNone/>
            </a:pPr>
            <a:r>
              <a:rPr lang="en-US" dirty="0"/>
              <a:t>25 						11</a:t>
            </a:r>
          </a:p>
          <a:p>
            <a:pPr marL="0" indent="0">
              <a:buNone/>
            </a:pPr>
            <a:r>
              <a:rPr lang="en-US" dirty="0"/>
              <a:t>30 						17</a:t>
            </a:r>
          </a:p>
          <a:p>
            <a:pPr marL="0" indent="0">
              <a:buNone/>
            </a:pPr>
            <a:r>
              <a:rPr lang="en-US" dirty="0"/>
              <a:t>35 						19</a:t>
            </a:r>
          </a:p>
          <a:p>
            <a:pPr marL="0" indent="0">
              <a:buNone/>
            </a:pPr>
            <a:r>
              <a:rPr lang="en-US" dirty="0"/>
              <a:t>40 						20</a:t>
            </a:r>
          </a:p>
          <a:p>
            <a:pPr marL="0" indent="0">
              <a:buNone/>
            </a:pPr>
            <a:r>
              <a:rPr lang="en-US" dirty="0"/>
              <a:t>45 						12</a:t>
            </a:r>
          </a:p>
          <a:p>
            <a:pPr marL="0" indent="0">
              <a:buNone/>
            </a:pPr>
            <a:r>
              <a:rPr lang="en-US" dirty="0"/>
              <a:t>50 						7</a:t>
            </a:r>
            <a:endParaRPr lang="en-IN" dirty="0"/>
          </a:p>
        </p:txBody>
      </p:sp>
      <p:sp>
        <p:nvSpPr>
          <p:cNvPr id="4" name="Date Placeholder 3"/>
          <p:cNvSpPr>
            <a:spLocks noGrp="1"/>
          </p:cNvSpPr>
          <p:nvPr>
            <p:ph type="dt" sz="half" idx="10"/>
          </p:nvPr>
        </p:nvSpPr>
        <p:spPr/>
        <p:txBody>
          <a:bodyPr/>
          <a:lstStyle/>
          <a:p>
            <a:fld id="{C813B25B-7B2E-4FA6-9D96-B061ABEB2E19}" type="datetime4">
              <a:rPr lang="en-US" smtClean="0"/>
              <a:t>February 25, 2022</a:t>
            </a:fld>
            <a:endParaRPr lang="en-IN"/>
          </a:p>
        </p:txBody>
      </p:sp>
      <p:sp>
        <p:nvSpPr>
          <p:cNvPr id="5" name="Slide Number Placeholder 4"/>
          <p:cNvSpPr>
            <a:spLocks noGrp="1"/>
          </p:cNvSpPr>
          <p:nvPr>
            <p:ph type="sldNum" sz="quarter" idx="12"/>
          </p:nvPr>
        </p:nvSpPr>
        <p:spPr/>
        <p:txBody>
          <a:bodyPr/>
          <a:lstStyle/>
          <a:p>
            <a:fld id="{675EDB7F-48D0-4D1B-B252-2E4EBFB64C6A}" type="slidenum">
              <a:rPr lang="en-IN" smtClean="0"/>
              <a:t>60</a:t>
            </a:fld>
            <a:endParaRPr lang="en-IN"/>
          </a:p>
        </p:txBody>
      </p:sp>
    </p:spTree>
    <p:extLst>
      <p:ext uri="{BB962C8B-B14F-4D97-AF65-F5344CB8AC3E}">
        <p14:creationId xmlns:p14="http://schemas.microsoft.com/office/powerpoint/2010/main" val="287572049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09411" y="151372"/>
            <a:ext cx="10515600" cy="4351338"/>
          </a:xfrm>
        </p:spPr>
        <p:txBody>
          <a:bodyPr/>
          <a:lstStyle/>
          <a:p>
            <a:pPr marL="0" indent="0">
              <a:buNone/>
            </a:pPr>
            <a:r>
              <a:rPr lang="en-US" dirty="0"/>
              <a:t>The box plot below is based on the household income data with 5 number summary:</a:t>
            </a:r>
          </a:p>
          <a:p>
            <a:pPr marL="0" indent="0">
              <a:buNone/>
            </a:pPr>
            <a:endParaRPr lang="en-US" dirty="0"/>
          </a:p>
          <a:p>
            <a:pPr marL="0" indent="0">
              <a:buNone/>
            </a:pPr>
            <a:r>
              <a:rPr lang="en-US" dirty="0"/>
              <a:t>15, 27.5, 35, 40, 50</a:t>
            </a:r>
            <a:endParaRPr lang="en-IN" dirty="0"/>
          </a:p>
        </p:txBody>
      </p:sp>
      <p:sp>
        <p:nvSpPr>
          <p:cNvPr id="4" name="Date Placeholder 3"/>
          <p:cNvSpPr>
            <a:spLocks noGrp="1"/>
          </p:cNvSpPr>
          <p:nvPr>
            <p:ph type="dt" sz="half" idx="10"/>
          </p:nvPr>
        </p:nvSpPr>
        <p:spPr/>
        <p:txBody>
          <a:bodyPr/>
          <a:lstStyle/>
          <a:p>
            <a:fld id="{C813B25B-7B2E-4FA6-9D96-B061ABEB2E19}" type="datetime4">
              <a:rPr lang="en-US" smtClean="0"/>
              <a:t>February 25, 2022</a:t>
            </a:fld>
            <a:endParaRPr lang="en-IN"/>
          </a:p>
        </p:txBody>
      </p:sp>
      <p:sp>
        <p:nvSpPr>
          <p:cNvPr id="5" name="Slide Number Placeholder 4"/>
          <p:cNvSpPr>
            <a:spLocks noGrp="1"/>
          </p:cNvSpPr>
          <p:nvPr>
            <p:ph type="sldNum" sz="quarter" idx="12"/>
          </p:nvPr>
        </p:nvSpPr>
        <p:spPr/>
        <p:txBody>
          <a:bodyPr/>
          <a:lstStyle/>
          <a:p>
            <a:fld id="{675EDB7F-48D0-4D1B-B252-2E4EBFB64C6A}" type="slidenum">
              <a:rPr lang="en-IN" smtClean="0"/>
              <a:t>61</a:t>
            </a:fld>
            <a:endParaRPr lang="en-IN"/>
          </a:p>
        </p:txBody>
      </p:sp>
      <p:pic>
        <p:nvPicPr>
          <p:cNvPr id="6" name="Picture 5"/>
          <p:cNvPicPr>
            <a:picLocks noChangeAspect="1"/>
          </p:cNvPicPr>
          <p:nvPr/>
        </p:nvPicPr>
        <p:blipFill>
          <a:blip r:embed="rId2"/>
          <a:stretch>
            <a:fillRect/>
          </a:stretch>
        </p:blipFill>
        <p:spPr>
          <a:xfrm>
            <a:off x="1614295" y="2993867"/>
            <a:ext cx="7886038" cy="2157681"/>
          </a:xfrm>
          <a:prstGeom prst="rect">
            <a:avLst/>
          </a:prstGeom>
        </p:spPr>
      </p:pic>
    </p:spTree>
    <p:extLst>
      <p:ext uri="{BB962C8B-B14F-4D97-AF65-F5344CB8AC3E}">
        <p14:creationId xmlns:p14="http://schemas.microsoft.com/office/powerpoint/2010/main" val="372636463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Date Placeholder 3"/>
          <p:cNvSpPr>
            <a:spLocks noGrp="1"/>
          </p:cNvSpPr>
          <p:nvPr>
            <p:ph type="dt" sz="quarter" idx="10"/>
          </p:nvPr>
        </p:nvSpPr>
        <p:spPr>
          <a:noFill/>
        </p:spPr>
        <p:txBody>
          <a:bodyPr/>
          <a:lstStyle/>
          <a:p>
            <a:fld id="{F4873D67-757A-4E47-9878-34E7302928EF}" type="datetime4">
              <a:rPr lang="en-US" smtClean="0"/>
              <a:t>February 25, 2022</a:t>
            </a:fld>
            <a:endParaRPr lang="en-US"/>
          </a:p>
        </p:txBody>
      </p:sp>
      <p:sp>
        <p:nvSpPr>
          <p:cNvPr id="33796" name="Slide Number Placeholder 5"/>
          <p:cNvSpPr>
            <a:spLocks noGrp="1"/>
          </p:cNvSpPr>
          <p:nvPr>
            <p:ph type="sldNum" sz="quarter" idx="12"/>
          </p:nvPr>
        </p:nvSpPr>
        <p:spPr>
          <a:noFill/>
        </p:spPr>
        <p:txBody>
          <a:bodyPr/>
          <a:lstStyle/>
          <a:p>
            <a:fld id="{1C4334AF-CAFE-4832-BF4D-513CBE48EFC2}" type="slidenum">
              <a:rPr lang="en-US" smtClean="0"/>
              <a:pPr/>
              <a:t>62</a:t>
            </a:fld>
            <a:endParaRPr lang="en-US"/>
          </a:p>
        </p:txBody>
      </p:sp>
      <p:sp>
        <p:nvSpPr>
          <p:cNvPr id="33797" name="Rectangle 2"/>
          <p:cNvSpPr>
            <a:spLocks noGrp="1" noChangeArrowheads="1"/>
          </p:cNvSpPr>
          <p:nvPr>
            <p:ph type="title"/>
          </p:nvPr>
        </p:nvSpPr>
        <p:spPr>
          <a:xfrm>
            <a:off x="2438400" y="381000"/>
            <a:ext cx="7162800" cy="609600"/>
          </a:xfrm>
        </p:spPr>
        <p:txBody>
          <a:bodyPr>
            <a:normAutofit fontScale="90000"/>
          </a:bodyPr>
          <a:lstStyle/>
          <a:p>
            <a:pPr eaLnBrk="1" hangingPunct="1"/>
            <a:r>
              <a:rPr lang="en-US"/>
              <a:t>Data Transformation</a:t>
            </a:r>
          </a:p>
        </p:txBody>
      </p:sp>
      <p:sp>
        <p:nvSpPr>
          <p:cNvPr id="33798" name="Rectangle 3"/>
          <p:cNvSpPr>
            <a:spLocks noGrp="1" noChangeArrowheads="1"/>
          </p:cNvSpPr>
          <p:nvPr>
            <p:ph type="body" idx="1"/>
          </p:nvPr>
        </p:nvSpPr>
        <p:spPr>
          <a:xfrm>
            <a:off x="1981200" y="1524000"/>
            <a:ext cx="8229600" cy="4800600"/>
          </a:xfrm>
        </p:spPr>
        <p:txBody>
          <a:bodyPr/>
          <a:lstStyle/>
          <a:p>
            <a:pPr eaLnBrk="1" hangingPunct="1">
              <a:lnSpc>
                <a:spcPct val="110000"/>
              </a:lnSpc>
            </a:pPr>
            <a:r>
              <a:rPr lang="en-US" sz="2400"/>
              <a:t>Smoothing: remove noise from data</a:t>
            </a:r>
          </a:p>
          <a:p>
            <a:pPr eaLnBrk="1" hangingPunct="1">
              <a:lnSpc>
                <a:spcPct val="110000"/>
              </a:lnSpc>
            </a:pPr>
            <a:r>
              <a:rPr lang="en-US" sz="2400"/>
              <a:t>Aggregation: summarization, data cube construction</a:t>
            </a:r>
          </a:p>
          <a:p>
            <a:pPr eaLnBrk="1" hangingPunct="1">
              <a:lnSpc>
                <a:spcPct val="110000"/>
              </a:lnSpc>
            </a:pPr>
            <a:r>
              <a:rPr lang="en-US" sz="2400"/>
              <a:t>Generalization: concept hierarchy climbing</a:t>
            </a:r>
          </a:p>
          <a:p>
            <a:pPr eaLnBrk="1" hangingPunct="1">
              <a:lnSpc>
                <a:spcPct val="110000"/>
              </a:lnSpc>
            </a:pPr>
            <a:r>
              <a:rPr lang="en-US" sz="2400"/>
              <a:t>Normalization: scaled to fall within a small, specified range</a:t>
            </a:r>
          </a:p>
          <a:p>
            <a:pPr lvl="1" eaLnBrk="1" hangingPunct="1">
              <a:lnSpc>
                <a:spcPct val="110000"/>
              </a:lnSpc>
            </a:pPr>
            <a:r>
              <a:rPr lang="en-US"/>
              <a:t>min-max normalization</a:t>
            </a:r>
          </a:p>
          <a:p>
            <a:pPr lvl="1" eaLnBrk="1" hangingPunct="1">
              <a:lnSpc>
                <a:spcPct val="110000"/>
              </a:lnSpc>
            </a:pPr>
            <a:r>
              <a:rPr lang="en-US"/>
              <a:t>z-score normalization</a:t>
            </a:r>
          </a:p>
          <a:p>
            <a:pPr lvl="1" eaLnBrk="1" hangingPunct="1">
              <a:lnSpc>
                <a:spcPct val="110000"/>
              </a:lnSpc>
            </a:pPr>
            <a:r>
              <a:rPr lang="en-US"/>
              <a:t>normalization by decimal scaling</a:t>
            </a:r>
          </a:p>
          <a:p>
            <a:pPr eaLnBrk="1" hangingPunct="1">
              <a:lnSpc>
                <a:spcPct val="110000"/>
              </a:lnSpc>
            </a:pPr>
            <a:r>
              <a:rPr lang="en-US" sz="2400"/>
              <a:t>Attribute/feature construction</a:t>
            </a:r>
          </a:p>
          <a:p>
            <a:pPr lvl="1" eaLnBrk="1" hangingPunct="1">
              <a:lnSpc>
                <a:spcPct val="110000"/>
              </a:lnSpc>
            </a:pPr>
            <a:r>
              <a:rPr lang="en-US"/>
              <a:t>New attributes constructed from the given ones</a:t>
            </a:r>
          </a:p>
        </p:txBody>
      </p:sp>
    </p:spTree>
    <p:extLst>
      <p:ext uri="{BB962C8B-B14F-4D97-AF65-F5344CB8AC3E}">
        <p14:creationId xmlns:p14="http://schemas.microsoft.com/office/powerpoint/2010/main" val="1107276846"/>
      </p:ext>
    </p:extLst>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0" name="Date Placeholder 5"/>
          <p:cNvSpPr>
            <a:spLocks noGrp="1"/>
          </p:cNvSpPr>
          <p:nvPr>
            <p:ph type="dt" sz="quarter" idx="10"/>
          </p:nvPr>
        </p:nvSpPr>
        <p:spPr>
          <a:noFill/>
        </p:spPr>
        <p:txBody>
          <a:bodyPr/>
          <a:lstStyle/>
          <a:p>
            <a:fld id="{203C70F8-9260-46EE-95EB-85E3F5E1787D}" type="datetime4">
              <a:rPr lang="en-US" smtClean="0"/>
              <a:t>February 25, 2022</a:t>
            </a:fld>
            <a:endParaRPr lang="en-US"/>
          </a:p>
        </p:txBody>
      </p:sp>
      <p:sp>
        <p:nvSpPr>
          <p:cNvPr id="3082" name="Slide Number Placeholder 7"/>
          <p:cNvSpPr>
            <a:spLocks noGrp="1"/>
          </p:cNvSpPr>
          <p:nvPr>
            <p:ph type="sldNum" sz="quarter" idx="4294967295"/>
          </p:nvPr>
        </p:nvSpPr>
        <p:spPr>
          <a:xfrm>
            <a:off x="8763000" y="6477000"/>
            <a:ext cx="1905000" cy="381000"/>
          </a:xfrm>
          <a:prstGeom prst="rect">
            <a:avLst/>
          </a:prstGeom>
          <a:noFill/>
        </p:spPr>
        <p:txBody>
          <a:bodyPr/>
          <a:lstStyle/>
          <a:p>
            <a:fld id="{C1CE4926-B01F-4E7A-A245-DC0866784AC3}" type="slidenum">
              <a:rPr lang="en-US" smtClean="0"/>
              <a:pPr/>
              <a:t>63</a:t>
            </a:fld>
            <a:endParaRPr lang="en-US"/>
          </a:p>
        </p:txBody>
      </p:sp>
      <p:sp>
        <p:nvSpPr>
          <p:cNvPr id="3083" name="Rectangle 2"/>
          <p:cNvSpPr>
            <a:spLocks noGrp="1" noChangeArrowheads="1"/>
          </p:cNvSpPr>
          <p:nvPr>
            <p:ph type="title"/>
          </p:nvPr>
        </p:nvSpPr>
        <p:spPr/>
        <p:txBody>
          <a:bodyPr>
            <a:normAutofit fontScale="90000"/>
          </a:bodyPr>
          <a:lstStyle/>
          <a:p>
            <a:pPr eaLnBrk="1" hangingPunct="1"/>
            <a:r>
              <a:rPr lang="en-US"/>
              <a:t>Data Transformation: Normalization</a:t>
            </a:r>
          </a:p>
        </p:txBody>
      </p:sp>
      <p:sp>
        <p:nvSpPr>
          <p:cNvPr id="3084" name="Rectangle 3"/>
          <p:cNvSpPr>
            <a:spLocks noGrp="1" noChangeArrowheads="1"/>
          </p:cNvSpPr>
          <p:nvPr>
            <p:ph type="body" sz="half" idx="1"/>
          </p:nvPr>
        </p:nvSpPr>
        <p:spPr>
          <a:xfrm>
            <a:off x="1828800" y="1295400"/>
            <a:ext cx="8305800" cy="5029200"/>
          </a:xfrm>
        </p:spPr>
        <p:txBody>
          <a:bodyPr/>
          <a:lstStyle/>
          <a:p>
            <a:pPr eaLnBrk="1" hangingPunct="1">
              <a:lnSpc>
                <a:spcPct val="120000"/>
              </a:lnSpc>
            </a:pPr>
            <a:r>
              <a:rPr lang="en-US" sz="2000" dirty="0"/>
              <a:t>Min-max normalization: to [</a:t>
            </a:r>
            <a:r>
              <a:rPr lang="en-US" sz="2000" dirty="0" err="1"/>
              <a:t>new_min</a:t>
            </a:r>
            <a:r>
              <a:rPr lang="en-US" sz="2000" baseline="-25000" dirty="0" err="1"/>
              <a:t>A</a:t>
            </a:r>
            <a:r>
              <a:rPr lang="en-US" sz="2000" dirty="0"/>
              <a:t>, </a:t>
            </a:r>
            <a:r>
              <a:rPr lang="en-US" sz="2000" dirty="0" err="1"/>
              <a:t>new_max</a:t>
            </a:r>
            <a:r>
              <a:rPr lang="en-US" sz="2000" baseline="-25000" dirty="0" err="1"/>
              <a:t>A</a:t>
            </a:r>
            <a:r>
              <a:rPr lang="en-US" sz="2000" dirty="0"/>
              <a:t>]</a:t>
            </a:r>
          </a:p>
          <a:p>
            <a:pPr lvl="1" eaLnBrk="1" hangingPunct="1">
              <a:lnSpc>
                <a:spcPct val="120000"/>
              </a:lnSpc>
            </a:pPr>
            <a:endParaRPr lang="en-US" sz="2000" dirty="0"/>
          </a:p>
          <a:p>
            <a:pPr lvl="1" eaLnBrk="1" hangingPunct="1">
              <a:lnSpc>
                <a:spcPct val="120000"/>
              </a:lnSpc>
            </a:pPr>
            <a:endParaRPr lang="en-US" sz="2000" dirty="0"/>
          </a:p>
          <a:p>
            <a:pPr lvl="1" eaLnBrk="1" hangingPunct="1">
              <a:lnSpc>
                <a:spcPct val="120000"/>
              </a:lnSpc>
            </a:pPr>
            <a:r>
              <a:rPr lang="en-US" sz="2000" dirty="0"/>
              <a:t>Ex.  Let income range $12,000 to $98,000 normalized to [0.0, 1.0].  Then $73,600 is mapped to  </a:t>
            </a:r>
          </a:p>
          <a:p>
            <a:pPr eaLnBrk="1" hangingPunct="1">
              <a:lnSpc>
                <a:spcPct val="120000"/>
              </a:lnSpc>
            </a:pPr>
            <a:r>
              <a:rPr lang="en-US" sz="2000" dirty="0"/>
              <a:t>Z-score normalization (</a:t>
            </a:r>
            <a:r>
              <a:rPr lang="el-GR" sz="2000" dirty="0"/>
              <a:t>μ</a:t>
            </a:r>
            <a:r>
              <a:rPr lang="en-US" sz="2000" dirty="0"/>
              <a:t>: mean, </a:t>
            </a:r>
            <a:r>
              <a:rPr lang="el-GR" sz="2000" dirty="0"/>
              <a:t>σ</a:t>
            </a:r>
            <a:r>
              <a:rPr lang="en-US" sz="2000" dirty="0"/>
              <a:t>: standard deviation):</a:t>
            </a:r>
          </a:p>
          <a:p>
            <a:pPr eaLnBrk="1" hangingPunct="1">
              <a:lnSpc>
                <a:spcPct val="120000"/>
              </a:lnSpc>
            </a:pPr>
            <a:endParaRPr lang="en-US" sz="2000" dirty="0"/>
          </a:p>
          <a:p>
            <a:pPr lvl="1" eaLnBrk="1" hangingPunct="1">
              <a:lnSpc>
                <a:spcPct val="120000"/>
              </a:lnSpc>
            </a:pPr>
            <a:endParaRPr lang="en-US" sz="2000" dirty="0"/>
          </a:p>
          <a:p>
            <a:pPr lvl="1" eaLnBrk="1" hangingPunct="1">
              <a:lnSpc>
                <a:spcPct val="120000"/>
              </a:lnSpc>
            </a:pPr>
            <a:r>
              <a:rPr lang="en-US" sz="2000" dirty="0"/>
              <a:t>Ex. Let </a:t>
            </a:r>
            <a:r>
              <a:rPr lang="el-GR" sz="2000" dirty="0"/>
              <a:t>μ</a:t>
            </a:r>
            <a:r>
              <a:rPr lang="en-US" sz="2000" dirty="0"/>
              <a:t> = 54,000, </a:t>
            </a:r>
            <a:r>
              <a:rPr lang="el-GR" sz="2000" dirty="0"/>
              <a:t>σ</a:t>
            </a:r>
            <a:r>
              <a:rPr lang="en-US" sz="2000" dirty="0"/>
              <a:t> = 16,000.  Then</a:t>
            </a:r>
            <a:endParaRPr lang="el-GR" sz="2000" dirty="0"/>
          </a:p>
          <a:p>
            <a:pPr eaLnBrk="1" hangingPunct="1">
              <a:lnSpc>
                <a:spcPct val="120000"/>
              </a:lnSpc>
            </a:pPr>
            <a:r>
              <a:rPr lang="en-US" sz="2000" dirty="0"/>
              <a:t>Normalization by decimal scaling</a:t>
            </a:r>
          </a:p>
        </p:txBody>
      </p:sp>
      <p:graphicFrame>
        <p:nvGraphicFramePr>
          <p:cNvPr id="3074" name="Object 1024"/>
          <p:cNvGraphicFramePr>
            <a:graphicFrameLocks noGrp="1" noChangeAspect="1"/>
          </p:cNvGraphicFramePr>
          <p:nvPr>
            <p:ph sz="quarter" idx="2"/>
          </p:nvPr>
        </p:nvGraphicFramePr>
        <p:xfrm>
          <a:off x="6629400" y="2971801"/>
          <a:ext cx="2514600" cy="474663"/>
        </p:xfrm>
        <a:graphic>
          <a:graphicData uri="http://schemas.openxmlformats.org/presentationml/2006/ole">
            <mc:AlternateContent xmlns:mc="http://schemas.openxmlformats.org/markup-compatibility/2006">
              <mc:Choice xmlns:v="urn:schemas-microsoft-com:vml" Requires="v">
                <p:oleObj spid="_x0000_s10298" name="Equation" r:id="rId3" imgW="2222280" imgH="419040" progId="Equation.3">
                  <p:embed/>
                </p:oleObj>
              </mc:Choice>
              <mc:Fallback>
                <p:oleObj name="Equation" r:id="rId3" imgW="2222280" imgH="41904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29400" y="2971801"/>
                        <a:ext cx="2514600" cy="4746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075" name="Object 1025"/>
          <p:cNvGraphicFramePr>
            <a:graphicFrameLocks noChangeAspect="1"/>
          </p:cNvGraphicFramePr>
          <p:nvPr/>
        </p:nvGraphicFramePr>
        <p:xfrm>
          <a:off x="3429000" y="1828801"/>
          <a:ext cx="5943600" cy="709613"/>
        </p:xfrm>
        <a:graphic>
          <a:graphicData uri="http://schemas.openxmlformats.org/presentationml/2006/ole">
            <mc:AlternateContent xmlns:mc="http://schemas.openxmlformats.org/markup-compatibility/2006">
              <mc:Choice xmlns:v="urn:schemas-microsoft-com:vml" Requires="v">
                <p:oleObj spid="_x0000_s10299" name="Equation" r:id="rId5" imgW="3340080" imgH="393480" progId="Equation.3">
                  <p:embed/>
                </p:oleObj>
              </mc:Choice>
              <mc:Fallback>
                <p:oleObj name="Equation" r:id="rId5" imgW="3340080" imgH="39348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29000" y="1828801"/>
                        <a:ext cx="5943600" cy="7096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076" name="Object 1026"/>
          <p:cNvGraphicFramePr>
            <a:graphicFrameLocks noChangeAspect="1"/>
          </p:cNvGraphicFramePr>
          <p:nvPr/>
        </p:nvGraphicFramePr>
        <p:xfrm>
          <a:off x="3505200" y="3886200"/>
          <a:ext cx="1447800" cy="679450"/>
        </p:xfrm>
        <a:graphic>
          <a:graphicData uri="http://schemas.openxmlformats.org/presentationml/2006/ole">
            <mc:AlternateContent xmlns:mc="http://schemas.openxmlformats.org/markup-compatibility/2006">
              <mc:Choice xmlns:v="urn:schemas-microsoft-com:vml" Requires="v">
                <p:oleObj spid="_x0000_s10300" name="Equation" r:id="rId7" imgW="634680" imgH="393480" progId="Equation.3">
                  <p:embed/>
                </p:oleObj>
              </mc:Choice>
              <mc:Fallback>
                <p:oleObj name="Equation" r:id="rId7" imgW="634680" imgH="39348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05200" y="3886200"/>
                        <a:ext cx="1447800" cy="6794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077" name="Object 1027"/>
          <p:cNvGraphicFramePr>
            <a:graphicFrameLocks noChangeAspect="1"/>
          </p:cNvGraphicFramePr>
          <p:nvPr/>
        </p:nvGraphicFramePr>
        <p:xfrm>
          <a:off x="2743200" y="5486401"/>
          <a:ext cx="1066800" cy="847725"/>
        </p:xfrm>
        <a:graphic>
          <a:graphicData uri="http://schemas.openxmlformats.org/presentationml/2006/ole">
            <mc:AlternateContent xmlns:mc="http://schemas.openxmlformats.org/markup-compatibility/2006">
              <mc:Choice xmlns:v="urn:schemas-microsoft-com:vml" Requires="v">
                <p:oleObj spid="_x0000_s10301" name="Equation" r:id="rId9" imgW="495000" imgH="393480" progId="Equation.3">
                  <p:embed/>
                </p:oleObj>
              </mc:Choice>
              <mc:Fallback>
                <p:oleObj name="Equation" r:id="rId9" imgW="495000" imgH="39348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743200" y="5486401"/>
                        <a:ext cx="1066800" cy="8477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078" name="Object 1028"/>
          <p:cNvGraphicFramePr>
            <a:graphicFrameLocks noChangeAspect="1"/>
          </p:cNvGraphicFramePr>
          <p:nvPr/>
        </p:nvGraphicFramePr>
        <p:xfrm>
          <a:off x="6038851" y="3321051"/>
          <a:ext cx="112713" cy="214313"/>
        </p:xfrm>
        <a:graphic>
          <a:graphicData uri="http://schemas.openxmlformats.org/presentationml/2006/ole">
            <mc:AlternateContent xmlns:mc="http://schemas.openxmlformats.org/markup-compatibility/2006">
              <mc:Choice xmlns:v="urn:schemas-microsoft-com:vml" Requires="v">
                <p:oleObj spid="_x0000_s10302" name="Equation" r:id="rId11" imgW="114120" imgH="215640" progId="Equation.3">
                  <p:embed/>
                </p:oleObj>
              </mc:Choice>
              <mc:Fallback>
                <p:oleObj name="Equation" r:id="rId11" imgW="114120" imgH="21564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038851" y="3321051"/>
                        <a:ext cx="112713" cy="2143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085" name="Text Box 8"/>
          <p:cNvSpPr txBox="1">
            <a:spLocks noChangeArrowheads="1"/>
          </p:cNvSpPr>
          <p:nvPr/>
        </p:nvSpPr>
        <p:spPr bwMode="auto">
          <a:xfrm>
            <a:off x="4038601" y="5638800"/>
            <a:ext cx="6126163" cy="400110"/>
          </a:xfrm>
          <a:prstGeom prst="rect">
            <a:avLst/>
          </a:prstGeom>
          <a:noFill/>
          <a:ln w="9525">
            <a:noFill/>
            <a:miter lim="800000"/>
            <a:headEnd/>
            <a:tailEnd/>
          </a:ln>
        </p:spPr>
        <p:txBody>
          <a:bodyPr>
            <a:spAutoFit/>
          </a:bodyPr>
          <a:lstStyle/>
          <a:p>
            <a:pPr eaLnBrk="0" hangingPunct="0"/>
            <a:r>
              <a:rPr lang="en-US" sz="2000">
                <a:latin typeface="Times New Roman" pitchFamily="18" charset="0"/>
              </a:rPr>
              <a:t>Where </a:t>
            </a:r>
            <a:r>
              <a:rPr lang="en-US" i="1">
                <a:latin typeface="Times New Roman" pitchFamily="18" charset="0"/>
              </a:rPr>
              <a:t>j</a:t>
            </a:r>
            <a:r>
              <a:rPr lang="en-US" sz="2000">
                <a:latin typeface="Times New Roman" pitchFamily="18" charset="0"/>
              </a:rPr>
              <a:t> is the smallest integer such that Max(|</a:t>
            </a:r>
            <a:r>
              <a:rPr lang="el-GR" sz="2000">
                <a:latin typeface="Times New Roman" pitchFamily="18" charset="0"/>
                <a:cs typeface="Times New Roman" pitchFamily="18" charset="0"/>
              </a:rPr>
              <a:t>ν</a:t>
            </a:r>
            <a:r>
              <a:rPr lang="en-US" sz="2000">
                <a:latin typeface="Times New Roman" pitchFamily="18" charset="0"/>
                <a:cs typeface="Times New Roman" pitchFamily="18" charset="0"/>
              </a:rPr>
              <a:t>’</a:t>
            </a:r>
            <a:r>
              <a:rPr lang="en-US" sz="2000">
                <a:latin typeface="Times New Roman" pitchFamily="18" charset="0"/>
              </a:rPr>
              <a:t>|) &lt; 1</a:t>
            </a:r>
            <a:endParaRPr lang="en-US">
              <a:latin typeface="Times New Roman" pitchFamily="18" charset="0"/>
            </a:endParaRPr>
          </a:p>
        </p:txBody>
      </p:sp>
      <p:graphicFrame>
        <p:nvGraphicFramePr>
          <p:cNvPr id="3079" name="Object 1029"/>
          <p:cNvGraphicFramePr>
            <a:graphicFrameLocks noGrp="1" noChangeAspect="1"/>
          </p:cNvGraphicFramePr>
          <p:nvPr>
            <p:ph sz="quarter" idx="3"/>
          </p:nvPr>
        </p:nvGraphicFramePr>
        <p:xfrm>
          <a:off x="7086601" y="4648200"/>
          <a:ext cx="1952625" cy="546100"/>
        </p:xfrm>
        <a:graphic>
          <a:graphicData uri="http://schemas.openxmlformats.org/presentationml/2006/ole">
            <mc:AlternateContent xmlns:mc="http://schemas.openxmlformats.org/markup-compatibility/2006">
              <mc:Choice xmlns:v="urn:schemas-microsoft-com:vml" Requires="v">
                <p:oleObj spid="_x0000_s10303" name="Equation" r:id="rId13" imgW="1498320" imgH="419040" progId="Equation.3">
                  <p:embed/>
                </p:oleObj>
              </mc:Choice>
              <mc:Fallback>
                <p:oleObj name="Equation" r:id="rId13" imgW="1498320" imgH="419040"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086601" y="4648200"/>
                        <a:ext cx="1952625" cy="546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188503035"/>
      </p:ext>
    </p:extLst>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0"/>
          </p:nvPr>
        </p:nvSpPr>
        <p:spPr/>
        <p:txBody>
          <a:bodyPr/>
          <a:lstStyle/>
          <a:p>
            <a:pPr>
              <a:defRPr/>
            </a:pPr>
            <a:fld id="{82FA903F-2265-49AC-91FB-FE5DD7F54779}" type="slidenum">
              <a:rPr lang="en-US" smtClean="0"/>
              <a:pPr>
                <a:defRPr/>
              </a:pPr>
              <a:t>64</a:t>
            </a:fld>
            <a:endParaRPr lang="en-US"/>
          </a:p>
        </p:txBody>
      </p:sp>
      <p:pic>
        <p:nvPicPr>
          <p:cNvPr id="7" name="Picture 6"/>
          <p:cNvPicPr>
            <a:picLocks noChangeAspect="1"/>
          </p:cNvPicPr>
          <p:nvPr/>
        </p:nvPicPr>
        <p:blipFill>
          <a:blip r:embed="rId2"/>
          <a:stretch>
            <a:fillRect/>
          </a:stretch>
        </p:blipFill>
        <p:spPr>
          <a:xfrm>
            <a:off x="271864" y="308839"/>
            <a:ext cx="7306793" cy="6258864"/>
          </a:xfrm>
          <a:prstGeom prst="rect">
            <a:avLst/>
          </a:prstGeom>
        </p:spPr>
      </p:pic>
      <p:pic>
        <p:nvPicPr>
          <p:cNvPr id="8" name="Picture 7"/>
          <p:cNvPicPr>
            <a:picLocks noChangeAspect="1"/>
          </p:cNvPicPr>
          <p:nvPr/>
        </p:nvPicPr>
        <p:blipFill>
          <a:blip r:embed="rId3"/>
          <a:stretch>
            <a:fillRect/>
          </a:stretch>
        </p:blipFill>
        <p:spPr>
          <a:xfrm>
            <a:off x="4160885" y="473970"/>
            <a:ext cx="1145211" cy="1809582"/>
          </a:xfrm>
          <a:prstGeom prst="rect">
            <a:avLst/>
          </a:prstGeom>
        </p:spPr>
      </p:pic>
    </p:spTree>
    <p:extLst>
      <p:ext uri="{BB962C8B-B14F-4D97-AF65-F5344CB8AC3E}">
        <p14:creationId xmlns:p14="http://schemas.microsoft.com/office/powerpoint/2010/main" val="55067440"/>
      </p:ext>
    </p:extLst>
  </p:cSld>
  <p:clrMapOvr>
    <a:masterClrMapping/>
  </p:clrMapOvr>
  <p:transition>
    <p:zoom/>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half" idx="1"/>
          </p:nvPr>
        </p:nvSpPr>
        <p:spPr/>
        <p:txBody>
          <a:bodyPr/>
          <a:lstStyle/>
          <a:p>
            <a:endParaRPr lang="en-IN"/>
          </a:p>
        </p:txBody>
      </p:sp>
      <p:sp>
        <p:nvSpPr>
          <p:cNvPr id="6" name="Slide Number Placeholder 5"/>
          <p:cNvSpPr>
            <a:spLocks noGrp="1"/>
          </p:cNvSpPr>
          <p:nvPr>
            <p:ph type="sldNum" sz="quarter" idx="10"/>
          </p:nvPr>
        </p:nvSpPr>
        <p:spPr/>
        <p:txBody>
          <a:bodyPr/>
          <a:lstStyle/>
          <a:p>
            <a:pPr>
              <a:defRPr/>
            </a:pPr>
            <a:fld id="{82FA903F-2265-49AC-91FB-FE5DD7F54779}" type="slidenum">
              <a:rPr lang="en-US" smtClean="0"/>
              <a:pPr>
                <a:defRPr/>
              </a:pPr>
              <a:t>65</a:t>
            </a:fld>
            <a:endParaRPr lang="en-US"/>
          </a:p>
        </p:txBody>
      </p:sp>
      <p:pic>
        <p:nvPicPr>
          <p:cNvPr id="7" name="Picture 6"/>
          <p:cNvPicPr>
            <a:picLocks noChangeAspect="1"/>
          </p:cNvPicPr>
          <p:nvPr/>
        </p:nvPicPr>
        <p:blipFill>
          <a:blip r:embed="rId2"/>
          <a:stretch>
            <a:fillRect/>
          </a:stretch>
        </p:blipFill>
        <p:spPr>
          <a:xfrm>
            <a:off x="1" y="0"/>
            <a:ext cx="8822724" cy="6713539"/>
          </a:xfrm>
          <a:prstGeom prst="rect">
            <a:avLst/>
          </a:prstGeom>
        </p:spPr>
      </p:pic>
    </p:spTree>
    <p:extLst>
      <p:ext uri="{BB962C8B-B14F-4D97-AF65-F5344CB8AC3E}">
        <p14:creationId xmlns:p14="http://schemas.microsoft.com/office/powerpoint/2010/main" val="1971912645"/>
      </p:ext>
    </p:extLst>
  </p:cSld>
  <p:clrMapOvr>
    <a:masterClrMapping/>
  </p:clrMapOvr>
  <p:transition>
    <p:zoom/>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69265" y="442398"/>
            <a:ext cx="10515600" cy="1325563"/>
          </a:xfrm>
        </p:spPr>
        <p:txBody>
          <a:bodyPr/>
          <a:lstStyle/>
          <a:p>
            <a:r>
              <a:rPr lang="en-IN" dirty="0"/>
              <a:t> Co-variance and Correlation</a:t>
            </a:r>
          </a:p>
        </p:txBody>
      </p:sp>
      <p:sp>
        <p:nvSpPr>
          <p:cNvPr id="4" name="Date Placeholder 3"/>
          <p:cNvSpPr>
            <a:spLocks noGrp="1"/>
          </p:cNvSpPr>
          <p:nvPr>
            <p:ph type="dt" sz="half" idx="10"/>
          </p:nvPr>
        </p:nvSpPr>
        <p:spPr/>
        <p:txBody>
          <a:bodyPr/>
          <a:lstStyle/>
          <a:p>
            <a:fld id="{C813B25B-7B2E-4FA6-9D96-B061ABEB2E19}" type="datetime4">
              <a:rPr lang="en-US" smtClean="0"/>
              <a:t>February 26, 2022</a:t>
            </a:fld>
            <a:endParaRPr lang="en-IN"/>
          </a:p>
        </p:txBody>
      </p:sp>
      <p:sp>
        <p:nvSpPr>
          <p:cNvPr id="5" name="Slide Number Placeholder 4"/>
          <p:cNvSpPr>
            <a:spLocks noGrp="1"/>
          </p:cNvSpPr>
          <p:nvPr>
            <p:ph type="sldNum" sz="quarter" idx="12"/>
          </p:nvPr>
        </p:nvSpPr>
        <p:spPr/>
        <p:txBody>
          <a:bodyPr/>
          <a:lstStyle/>
          <a:p>
            <a:fld id="{675EDB7F-48D0-4D1B-B252-2E4EBFB64C6A}" type="slidenum">
              <a:rPr lang="en-IN" smtClean="0"/>
              <a:t>66</a:t>
            </a:fld>
            <a:endParaRPr lang="en-IN"/>
          </a:p>
        </p:txBody>
      </p:sp>
      <p:graphicFrame>
        <p:nvGraphicFramePr>
          <p:cNvPr id="6" name="Table 5"/>
          <p:cNvGraphicFramePr>
            <a:graphicFrameLocks noGrp="1"/>
          </p:cNvGraphicFramePr>
          <p:nvPr/>
        </p:nvGraphicFramePr>
        <p:xfrm>
          <a:off x="2209800" y="2159000"/>
          <a:ext cx="4724400" cy="3632479"/>
        </p:xfrm>
        <a:graphic>
          <a:graphicData uri="http://schemas.openxmlformats.org/drawingml/2006/table">
            <a:tbl>
              <a:tblPr/>
              <a:tblGrid>
                <a:gridCol w="2362200">
                  <a:extLst>
                    <a:ext uri="{9D8B030D-6E8A-4147-A177-3AD203B41FA5}">
                      <a16:colId xmlns:a16="http://schemas.microsoft.com/office/drawing/2014/main" val="20000"/>
                    </a:ext>
                  </a:extLst>
                </a:gridCol>
                <a:gridCol w="2362200">
                  <a:extLst>
                    <a:ext uri="{9D8B030D-6E8A-4147-A177-3AD203B41FA5}">
                      <a16:colId xmlns:a16="http://schemas.microsoft.com/office/drawing/2014/main" val="20001"/>
                    </a:ext>
                  </a:extLst>
                </a:gridCol>
              </a:tblGrid>
              <a:tr h="623879">
                <a:tc>
                  <a:txBody>
                    <a:bodyPr/>
                    <a:lstStyle>
                      <a:lvl1pPr marL="0" algn="l" defTabSz="914400" rtl="0" eaLnBrk="1" latinLnBrk="0" hangingPunct="1">
                        <a:defRPr sz="1800" kern="1200">
                          <a:solidFill>
                            <a:schemeClr val="tx1"/>
                          </a:solidFill>
                          <a:latin typeface="Times New Roman"/>
                        </a:defRPr>
                      </a:lvl1pPr>
                      <a:lvl2pPr marL="457200" algn="l" defTabSz="914400" rtl="0" eaLnBrk="1" latinLnBrk="0" hangingPunct="1">
                        <a:defRPr sz="1800" kern="1200">
                          <a:solidFill>
                            <a:schemeClr val="tx1"/>
                          </a:solidFill>
                          <a:latin typeface="Times New Roman"/>
                        </a:defRPr>
                      </a:lvl2pPr>
                      <a:lvl3pPr marL="914400" algn="l" defTabSz="914400" rtl="0" eaLnBrk="1" latinLnBrk="0" hangingPunct="1">
                        <a:defRPr sz="1800" kern="1200">
                          <a:solidFill>
                            <a:schemeClr val="tx1"/>
                          </a:solidFill>
                          <a:latin typeface="Times New Roman"/>
                        </a:defRPr>
                      </a:lvl3pPr>
                      <a:lvl4pPr marL="1371600" algn="l" defTabSz="914400" rtl="0" eaLnBrk="1" latinLnBrk="0" hangingPunct="1">
                        <a:defRPr sz="1800" kern="1200">
                          <a:solidFill>
                            <a:schemeClr val="tx1"/>
                          </a:solidFill>
                          <a:latin typeface="Times New Roman"/>
                        </a:defRPr>
                      </a:lvl4pPr>
                      <a:lvl5pPr marL="1828800" algn="l" defTabSz="914400" rtl="0" eaLnBrk="1" latinLnBrk="0" hangingPunct="1">
                        <a:defRPr sz="1800" kern="1200">
                          <a:solidFill>
                            <a:schemeClr val="tx1"/>
                          </a:solidFill>
                          <a:latin typeface="Times New Roman"/>
                        </a:defRPr>
                      </a:lvl5pPr>
                      <a:lvl6pPr marL="2286000" algn="l" defTabSz="914400" rtl="0" eaLnBrk="1" latinLnBrk="0" hangingPunct="1">
                        <a:defRPr sz="1800" kern="1200">
                          <a:solidFill>
                            <a:schemeClr val="tx1"/>
                          </a:solidFill>
                          <a:latin typeface="Times New Roman"/>
                        </a:defRPr>
                      </a:lvl6pPr>
                      <a:lvl7pPr marL="2743200" algn="l" defTabSz="914400" rtl="0" eaLnBrk="1" latinLnBrk="0" hangingPunct="1">
                        <a:defRPr sz="1800" kern="1200">
                          <a:solidFill>
                            <a:schemeClr val="tx1"/>
                          </a:solidFill>
                          <a:latin typeface="Times New Roman"/>
                        </a:defRPr>
                      </a:lvl7pPr>
                      <a:lvl8pPr marL="3200400" algn="l" defTabSz="914400" rtl="0" eaLnBrk="1" latinLnBrk="0" hangingPunct="1">
                        <a:defRPr sz="1800" kern="1200">
                          <a:solidFill>
                            <a:schemeClr val="tx1"/>
                          </a:solidFill>
                          <a:latin typeface="Times New Roman"/>
                        </a:defRPr>
                      </a:lvl8pPr>
                      <a:lvl9pPr marL="3657600" algn="l" defTabSz="914400" rtl="0" eaLnBrk="1" latinLnBrk="0" hangingPunct="1">
                        <a:defRPr sz="1800" kern="1200">
                          <a:solidFill>
                            <a:schemeClr val="tx1"/>
                          </a:solidFill>
                          <a:latin typeface="Times New Roman"/>
                        </a:defRPr>
                      </a:lvl9pPr>
                    </a:lstStyle>
                    <a:p>
                      <a:pPr algn="ctr" rtl="0" fontAlgn="b"/>
                      <a:r>
                        <a:rPr kumimoji="0" lang="en-US" sz="2800" b="1" i="0" u="none" strike="noStrike" kern="1200" cap="none" normalizeH="0" baseline="0" dirty="0">
                          <a:ln>
                            <a:noFill/>
                          </a:ln>
                          <a:solidFill>
                            <a:schemeClr val="tx1"/>
                          </a:solidFill>
                          <a:effectLst/>
                          <a:latin typeface="Calibri" pitchFamily="34" charset="0"/>
                          <a:ea typeface="+mn-ea"/>
                          <a:cs typeface="+mn-cs"/>
                        </a:rPr>
                        <a:t>Cigs</a:t>
                      </a:r>
                      <a:r>
                        <a:rPr lang="en-US" sz="2300" b="1" i="0" u="none" strike="noStrike" dirty="0">
                          <a:solidFill>
                            <a:srgbClr val="00264C"/>
                          </a:solidFill>
                          <a:latin typeface="Times New Roman"/>
                        </a:rPr>
                        <a:t> </a:t>
                      </a:r>
                      <a:r>
                        <a:rPr kumimoji="0" lang="en-US" sz="2800" b="0" i="0" u="none" strike="noStrike" kern="1200" cap="none" normalizeH="0" baseline="0" dirty="0">
                          <a:ln>
                            <a:noFill/>
                          </a:ln>
                          <a:solidFill>
                            <a:schemeClr val="tx1"/>
                          </a:solidFill>
                          <a:effectLst/>
                          <a:latin typeface="Calibri" pitchFamily="34" charset="0"/>
                          <a:ea typeface="+mn-ea"/>
                          <a:cs typeface="+mn-cs"/>
                        </a:rPr>
                        <a:t>(</a:t>
                      </a:r>
                      <a:r>
                        <a:rPr kumimoji="0" lang="en-US" sz="2800" b="1" i="1" u="none" strike="noStrike" kern="1200" cap="none" normalizeH="0" baseline="0" dirty="0">
                          <a:ln>
                            <a:noFill/>
                          </a:ln>
                          <a:solidFill>
                            <a:schemeClr val="tx1"/>
                          </a:solidFill>
                          <a:effectLst/>
                          <a:latin typeface="Cambria Math" pitchFamily="18" charset="0"/>
                          <a:ea typeface="Cambria Math" pitchFamily="18" charset="0"/>
                          <a:cs typeface="+mn-cs"/>
                        </a:rPr>
                        <a:t>X </a:t>
                      </a:r>
                      <a:r>
                        <a:rPr kumimoji="0" lang="en-US" sz="1400" b="1" i="1" u="none" strike="noStrike" kern="1200" cap="none" normalizeH="0" baseline="0" dirty="0">
                          <a:ln>
                            <a:noFill/>
                          </a:ln>
                          <a:solidFill>
                            <a:schemeClr val="tx1"/>
                          </a:solidFill>
                          <a:effectLst/>
                          <a:latin typeface="Cambria Math" pitchFamily="18" charset="0"/>
                          <a:ea typeface="Cambria Math" pitchFamily="18" charset="0"/>
                          <a:cs typeface="+mn-cs"/>
                        </a:rPr>
                        <a:t> </a:t>
                      </a:r>
                      <a:r>
                        <a:rPr kumimoji="0" lang="en-US" sz="2800" b="0" i="0" u="none" strike="noStrike" kern="1200" cap="none" normalizeH="0" baseline="0" dirty="0">
                          <a:ln>
                            <a:noFill/>
                          </a:ln>
                          <a:solidFill>
                            <a:schemeClr val="tx1"/>
                          </a:solidFill>
                          <a:effectLst/>
                          <a:latin typeface="Calibri" pitchFamily="34" charset="0"/>
                          <a:ea typeface="+mn-ea"/>
                          <a:cs typeface="+mn-cs"/>
                        </a:rPr>
                        <a:t>)</a:t>
                      </a:r>
                    </a:p>
                  </a:txBody>
                  <a:tcPr marL="0" marR="0" marT="0" marB="0" anchor="b">
                    <a:lnL w="28575" cap="flat" cmpd="sng" algn="ctr">
                      <a:solidFill>
                        <a:srgbClr val="00264C"/>
                      </a:solidFill>
                      <a:prstDash val="solid"/>
                      <a:round/>
                      <a:headEnd type="none" w="med" len="med"/>
                      <a:tailEnd type="none" w="med" len="med"/>
                    </a:lnL>
                    <a:lnR w="19050" cap="flat" cmpd="sng" algn="ctr">
                      <a:solidFill>
                        <a:srgbClr val="00264C"/>
                      </a:solidFill>
                      <a:prstDash val="solid"/>
                      <a:round/>
                      <a:headEnd type="none" w="med" len="med"/>
                      <a:tailEnd type="none" w="med" len="med"/>
                    </a:lnR>
                    <a:lnT w="28575" cap="flat" cmpd="sng" algn="ctr">
                      <a:solidFill>
                        <a:srgbClr val="00264C"/>
                      </a:solidFill>
                      <a:prstDash val="solid"/>
                      <a:round/>
                      <a:headEnd type="none" w="med" len="med"/>
                      <a:tailEnd type="none" w="med" len="med"/>
                    </a:lnT>
                    <a:lnB>
                      <a:noFill/>
                    </a:lnB>
                    <a:lnTlToBr w="12700" cmpd="sng">
                      <a:noFill/>
                      <a:prstDash val="solid"/>
                    </a:lnTlToBr>
                    <a:lnBlToTr w="12700" cmpd="sng">
                      <a:noFill/>
                      <a:prstDash val="solid"/>
                    </a:lnBlToTr>
                    <a:solidFill>
                      <a:srgbClr val="FFFFE9">
                        <a:lumMod val="90000"/>
                      </a:srgbClr>
                    </a:solidFill>
                  </a:tcPr>
                </a:tc>
                <a:tc>
                  <a:txBody>
                    <a:bodyPr/>
                    <a:lstStyle>
                      <a:lvl1pPr marL="0" algn="l" defTabSz="914400" rtl="0" eaLnBrk="1" latinLnBrk="0" hangingPunct="1">
                        <a:defRPr sz="1800" kern="1200">
                          <a:solidFill>
                            <a:schemeClr val="tx1"/>
                          </a:solidFill>
                          <a:latin typeface="Times New Roman"/>
                        </a:defRPr>
                      </a:lvl1pPr>
                      <a:lvl2pPr marL="457200" algn="l" defTabSz="914400" rtl="0" eaLnBrk="1" latinLnBrk="0" hangingPunct="1">
                        <a:defRPr sz="1800" kern="1200">
                          <a:solidFill>
                            <a:schemeClr val="tx1"/>
                          </a:solidFill>
                          <a:latin typeface="Times New Roman"/>
                        </a:defRPr>
                      </a:lvl2pPr>
                      <a:lvl3pPr marL="914400" algn="l" defTabSz="914400" rtl="0" eaLnBrk="1" latinLnBrk="0" hangingPunct="1">
                        <a:defRPr sz="1800" kern="1200">
                          <a:solidFill>
                            <a:schemeClr val="tx1"/>
                          </a:solidFill>
                          <a:latin typeface="Times New Roman"/>
                        </a:defRPr>
                      </a:lvl3pPr>
                      <a:lvl4pPr marL="1371600" algn="l" defTabSz="914400" rtl="0" eaLnBrk="1" latinLnBrk="0" hangingPunct="1">
                        <a:defRPr sz="1800" kern="1200">
                          <a:solidFill>
                            <a:schemeClr val="tx1"/>
                          </a:solidFill>
                          <a:latin typeface="Times New Roman"/>
                        </a:defRPr>
                      </a:lvl4pPr>
                      <a:lvl5pPr marL="1828800" algn="l" defTabSz="914400" rtl="0" eaLnBrk="1" latinLnBrk="0" hangingPunct="1">
                        <a:defRPr sz="1800" kern="1200">
                          <a:solidFill>
                            <a:schemeClr val="tx1"/>
                          </a:solidFill>
                          <a:latin typeface="Times New Roman"/>
                        </a:defRPr>
                      </a:lvl5pPr>
                      <a:lvl6pPr marL="2286000" algn="l" defTabSz="914400" rtl="0" eaLnBrk="1" latinLnBrk="0" hangingPunct="1">
                        <a:defRPr sz="1800" kern="1200">
                          <a:solidFill>
                            <a:schemeClr val="tx1"/>
                          </a:solidFill>
                          <a:latin typeface="Times New Roman"/>
                        </a:defRPr>
                      </a:lvl6pPr>
                      <a:lvl7pPr marL="2743200" algn="l" defTabSz="914400" rtl="0" eaLnBrk="1" latinLnBrk="0" hangingPunct="1">
                        <a:defRPr sz="1800" kern="1200">
                          <a:solidFill>
                            <a:schemeClr val="tx1"/>
                          </a:solidFill>
                          <a:latin typeface="Times New Roman"/>
                        </a:defRPr>
                      </a:lvl7pPr>
                      <a:lvl8pPr marL="3200400" algn="l" defTabSz="914400" rtl="0" eaLnBrk="1" latinLnBrk="0" hangingPunct="1">
                        <a:defRPr sz="1800" kern="1200">
                          <a:solidFill>
                            <a:schemeClr val="tx1"/>
                          </a:solidFill>
                          <a:latin typeface="Times New Roman"/>
                        </a:defRPr>
                      </a:lvl8pPr>
                      <a:lvl9pPr marL="3657600" algn="l" defTabSz="914400" rtl="0" eaLnBrk="1" latinLnBrk="0" hangingPunct="1">
                        <a:defRPr sz="1800" kern="1200">
                          <a:solidFill>
                            <a:schemeClr val="tx1"/>
                          </a:solidFill>
                          <a:latin typeface="Times New Roman"/>
                        </a:defRPr>
                      </a:lvl9pPr>
                    </a:lstStyle>
                    <a:p>
                      <a:pPr algn="ctr" rtl="0" fontAlgn="b"/>
                      <a:r>
                        <a:rPr kumimoji="0" lang="en-US" sz="2800" b="1" i="0" u="none" strike="noStrike" kern="1200" cap="none" normalizeH="0" baseline="0" dirty="0">
                          <a:ln>
                            <a:noFill/>
                          </a:ln>
                          <a:solidFill>
                            <a:schemeClr val="tx1"/>
                          </a:solidFill>
                          <a:effectLst/>
                          <a:latin typeface="Calibri" pitchFamily="34" charset="0"/>
                          <a:ea typeface="+mn-ea"/>
                          <a:cs typeface="+mn-cs"/>
                        </a:rPr>
                        <a:t>Lung</a:t>
                      </a:r>
                      <a:r>
                        <a:rPr lang="en-US" sz="2300" b="1" i="0" u="none" strike="noStrike" dirty="0">
                          <a:solidFill>
                            <a:srgbClr val="00264C"/>
                          </a:solidFill>
                          <a:latin typeface="Times New Roman"/>
                        </a:rPr>
                        <a:t> </a:t>
                      </a:r>
                      <a:r>
                        <a:rPr kumimoji="0" lang="en-US" sz="2800" b="1" i="0" u="none" strike="noStrike" kern="1200" cap="none" normalizeH="0" baseline="0" dirty="0">
                          <a:ln>
                            <a:noFill/>
                          </a:ln>
                          <a:solidFill>
                            <a:schemeClr val="tx1"/>
                          </a:solidFill>
                          <a:effectLst/>
                          <a:latin typeface="Calibri" pitchFamily="34" charset="0"/>
                          <a:ea typeface="+mn-ea"/>
                          <a:cs typeface="+mn-cs"/>
                        </a:rPr>
                        <a:t>Cap</a:t>
                      </a:r>
                      <a:r>
                        <a:rPr lang="en-US" sz="2300" b="1" i="0" u="none" strike="noStrike" dirty="0">
                          <a:solidFill>
                            <a:srgbClr val="00264C"/>
                          </a:solidFill>
                          <a:latin typeface="Times New Roman"/>
                        </a:rPr>
                        <a:t> </a:t>
                      </a:r>
                      <a:r>
                        <a:rPr kumimoji="0" lang="en-US" sz="2800" b="0" i="0" u="none" strike="noStrike" kern="1200" cap="none" normalizeH="0" baseline="0" dirty="0">
                          <a:ln>
                            <a:noFill/>
                          </a:ln>
                          <a:solidFill>
                            <a:schemeClr val="tx1"/>
                          </a:solidFill>
                          <a:effectLst/>
                          <a:latin typeface="Calibri" pitchFamily="34" charset="0"/>
                          <a:ea typeface="+mn-ea"/>
                          <a:cs typeface="+mn-cs"/>
                        </a:rPr>
                        <a:t>(</a:t>
                      </a:r>
                      <a:r>
                        <a:rPr kumimoji="0" lang="en-US" sz="2800" b="1" i="1" u="none" strike="noStrike" kern="1200" cap="none" normalizeH="0" baseline="0" dirty="0">
                          <a:ln>
                            <a:noFill/>
                          </a:ln>
                          <a:solidFill>
                            <a:schemeClr val="tx1"/>
                          </a:solidFill>
                          <a:effectLst/>
                          <a:latin typeface="Cambria Math" pitchFamily="18" charset="0"/>
                          <a:ea typeface="Cambria Math" pitchFamily="18" charset="0"/>
                          <a:cs typeface="+mn-cs"/>
                        </a:rPr>
                        <a:t>Y </a:t>
                      </a:r>
                      <a:r>
                        <a:rPr kumimoji="0" lang="en-US" sz="1600" b="1" i="1" u="none" strike="noStrike" kern="1200" cap="none" normalizeH="0" baseline="0" dirty="0">
                          <a:ln>
                            <a:noFill/>
                          </a:ln>
                          <a:solidFill>
                            <a:schemeClr val="tx1"/>
                          </a:solidFill>
                          <a:effectLst/>
                          <a:latin typeface="Cambria Math" pitchFamily="18" charset="0"/>
                          <a:ea typeface="Cambria Math" pitchFamily="18" charset="0"/>
                          <a:cs typeface="+mn-cs"/>
                        </a:rPr>
                        <a:t> </a:t>
                      </a:r>
                      <a:r>
                        <a:rPr kumimoji="0" lang="en-US" sz="2800" b="0" i="0" u="none" strike="noStrike" kern="1200" cap="none" normalizeH="0" baseline="0" dirty="0">
                          <a:ln>
                            <a:noFill/>
                          </a:ln>
                          <a:solidFill>
                            <a:schemeClr val="tx1"/>
                          </a:solidFill>
                          <a:effectLst/>
                          <a:latin typeface="Calibri" pitchFamily="34" charset="0"/>
                          <a:ea typeface="+mn-ea"/>
                          <a:cs typeface="+mn-cs"/>
                        </a:rPr>
                        <a:t>)</a:t>
                      </a:r>
                    </a:p>
                  </a:txBody>
                  <a:tcPr marL="0" marR="0" marT="0" marB="0" anchor="b">
                    <a:lnL w="19050" cap="flat" cmpd="sng" algn="ctr">
                      <a:solidFill>
                        <a:srgbClr val="00264C"/>
                      </a:solidFill>
                      <a:prstDash val="solid"/>
                      <a:round/>
                      <a:headEnd type="none" w="med" len="med"/>
                      <a:tailEnd type="none" w="med" len="med"/>
                    </a:lnL>
                    <a:lnR w="28575" cap="flat" cmpd="sng" algn="ctr">
                      <a:solidFill>
                        <a:srgbClr val="00264C"/>
                      </a:solidFill>
                      <a:prstDash val="solid"/>
                      <a:round/>
                      <a:headEnd type="none" w="med" len="med"/>
                      <a:tailEnd type="none" w="med" len="med"/>
                    </a:lnR>
                    <a:lnT w="28575" cap="flat" cmpd="sng" algn="ctr">
                      <a:solidFill>
                        <a:srgbClr val="00264C"/>
                      </a:solidFill>
                      <a:prstDash val="solid"/>
                      <a:round/>
                      <a:headEnd type="none" w="med" len="med"/>
                      <a:tailEnd type="none" w="med" len="med"/>
                    </a:lnT>
                    <a:lnB>
                      <a:noFill/>
                    </a:lnB>
                    <a:lnTlToBr w="12700" cmpd="sng">
                      <a:noFill/>
                      <a:prstDash val="solid"/>
                    </a:lnTlToBr>
                    <a:lnBlToTr w="12700" cmpd="sng">
                      <a:noFill/>
                      <a:prstDash val="solid"/>
                    </a:lnBlToTr>
                    <a:solidFill>
                      <a:srgbClr val="FFFFE9">
                        <a:lumMod val="90000"/>
                      </a:srgbClr>
                    </a:solidFill>
                  </a:tcPr>
                </a:tc>
                <a:extLst>
                  <a:ext uri="{0D108BD9-81ED-4DB2-BD59-A6C34878D82A}">
                    <a16:rowId xmlns:a16="http://schemas.microsoft.com/office/drawing/2014/main" val="10000"/>
                  </a:ext>
                </a:extLst>
              </a:tr>
              <a:tr h="138021">
                <a:tc>
                  <a:txBody>
                    <a:bodyPr/>
                    <a:lstStyle>
                      <a:lvl1pPr marL="0" algn="l" defTabSz="914400" rtl="0" eaLnBrk="1" latinLnBrk="0" hangingPunct="1">
                        <a:defRPr sz="1800" kern="1200">
                          <a:solidFill>
                            <a:schemeClr val="tx1"/>
                          </a:solidFill>
                          <a:latin typeface="Times New Roman"/>
                        </a:defRPr>
                      </a:lvl1pPr>
                      <a:lvl2pPr marL="457200" algn="l" defTabSz="914400" rtl="0" eaLnBrk="1" latinLnBrk="0" hangingPunct="1">
                        <a:defRPr sz="1800" kern="1200">
                          <a:solidFill>
                            <a:schemeClr val="tx1"/>
                          </a:solidFill>
                          <a:latin typeface="Times New Roman"/>
                        </a:defRPr>
                      </a:lvl2pPr>
                      <a:lvl3pPr marL="914400" algn="l" defTabSz="914400" rtl="0" eaLnBrk="1" latinLnBrk="0" hangingPunct="1">
                        <a:defRPr sz="1800" kern="1200">
                          <a:solidFill>
                            <a:schemeClr val="tx1"/>
                          </a:solidFill>
                          <a:latin typeface="Times New Roman"/>
                        </a:defRPr>
                      </a:lvl3pPr>
                      <a:lvl4pPr marL="1371600" algn="l" defTabSz="914400" rtl="0" eaLnBrk="1" latinLnBrk="0" hangingPunct="1">
                        <a:defRPr sz="1800" kern="1200">
                          <a:solidFill>
                            <a:schemeClr val="tx1"/>
                          </a:solidFill>
                          <a:latin typeface="Times New Roman"/>
                        </a:defRPr>
                      </a:lvl4pPr>
                      <a:lvl5pPr marL="1828800" algn="l" defTabSz="914400" rtl="0" eaLnBrk="1" latinLnBrk="0" hangingPunct="1">
                        <a:defRPr sz="1800" kern="1200">
                          <a:solidFill>
                            <a:schemeClr val="tx1"/>
                          </a:solidFill>
                          <a:latin typeface="Times New Roman"/>
                        </a:defRPr>
                      </a:lvl5pPr>
                      <a:lvl6pPr marL="2286000" algn="l" defTabSz="914400" rtl="0" eaLnBrk="1" latinLnBrk="0" hangingPunct="1">
                        <a:defRPr sz="1800" kern="1200">
                          <a:solidFill>
                            <a:schemeClr val="tx1"/>
                          </a:solidFill>
                          <a:latin typeface="Times New Roman"/>
                        </a:defRPr>
                      </a:lvl6pPr>
                      <a:lvl7pPr marL="2743200" algn="l" defTabSz="914400" rtl="0" eaLnBrk="1" latinLnBrk="0" hangingPunct="1">
                        <a:defRPr sz="1800" kern="1200">
                          <a:solidFill>
                            <a:schemeClr val="tx1"/>
                          </a:solidFill>
                          <a:latin typeface="Times New Roman"/>
                        </a:defRPr>
                      </a:lvl7pPr>
                      <a:lvl8pPr marL="3200400" algn="l" defTabSz="914400" rtl="0" eaLnBrk="1" latinLnBrk="0" hangingPunct="1">
                        <a:defRPr sz="1800" kern="1200">
                          <a:solidFill>
                            <a:schemeClr val="tx1"/>
                          </a:solidFill>
                          <a:latin typeface="Times New Roman"/>
                        </a:defRPr>
                      </a:lvl8pPr>
                      <a:lvl9pPr marL="3657600" algn="l" defTabSz="914400" rtl="0" eaLnBrk="1" latinLnBrk="0" hangingPunct="1">
                        <a:defRPr sz="1800" kern="1200">
                          <a:solidFill>
                            <a:schemeClr val="tx1"/>
                          </a:solidFill>
                          <a:latin typeface="Times New Roman"/>
                        </a:defRPr>
                      </a:lvl9pPr>
                    </a:lstStyle>
                    <a:p>
                      <a:pPr algn="ctr" rtl="0" fontAlgn="b"/>
                      <a:r>
                        <a:rPr lang="en-US" sz="800" b="0" i="0" u="none" strike="noStrike" dirty="0">
                          <a:solidFill>
                            <a:srgbClr val="00264C"/>
                          </a:solidFill>
                          <a:latin typeface="Times New Roman"/>
                        </a:rPr>
                        <a:t> </a:t>
                      </a:r>
                    </a:p>
                  </a:txBody>
                  <a:tcPr marL="0" marR="0" marT="0" marB="0" anchor="b">
                    <a:lnL w="28575" cap="flat" cmpd="sng" algn="ctr">
                      <a:solidFill>
                        <a:srgbClr val="00264C"/>
                      </a:solidFill>
                      <a:prstDash val="solid"/>
                      <a:round/>
                      <a:headEnd type="none" w="med" len="med"/>
                      <a:tailEnd type="none" w="med" len="med"/>
                    </a:lnL>
                    <a:lnR w="19050" cap="flat" cmpd="sng" algn="ctr">
                      <a:solidFill>
                        <a:srgbClr val="00264C"/>
                      </a:solidFill>
                      <a:prstDash val="solid"/>
                      <a:round/>
                      <a:headEnd type="none" w="med" len="med"/>
                      <a:tailEnd type="none" w="med" len="med"/>
                    </a:lnR>
                    <a:lnT>
                      <a:noFill/>
                    </a:lnT>
                    <a:lnB w="28575" cap="flat" cmpd="sng" algn="ctr">
                      <a:solidFill>
                        <a:srgbClr val="00264C"/>
                      </a:solidFill>
                      <a:prstDash val="solid"/>
                      <a:round/>
                      <a:headEnd type="none" w="med" len="med"/>
                      <a:tailEnd type="none" w="med" len="med"/>
                    </a:lnB>
                    <a:lnTlToBr w="12700" cmpd="sng">
                      <a:noFill/>
                      <a:prstDash val="solid"/>
                    </a:lnTlToBr>
                    <a:lnBlToTr w="12700" cmpd="sng">
                      <a:noFill/>
                      <a:prstDash val="solid"/>
                    </a:lnBlToTr>
                    <a:solidFill>
                      <a:srgbClr val="FFFFE9">
                        <a:lumMod val="90000"/>
                      </a:srgbClr>
                    </a:solidFill>
                  </a:tcPr>
                </a:tc>
                <a:tc>
                  <a:txBody>
                    <a:bodyPr/>
                    <a:lstStyle>
                      <a:lvl1pPr marL="0" algn="l" defTabSz="914400" rtl="0" eaLnBrk="1" latinLnBrk="0" hangingPunct="1">
                        <a:defRPr sz="1800" kern="1200">
                          <a:solidFill>
                            <a:schemeClr val="tx1"/>
                          </a:solidFill>
                          <a:latin typeface="Times New Roman"/>
                        </a:defRPr>
                      </a:lvl1pPr>
                      <a:lvl2pPr marL="457200" algn="l" defTabSz="914400" rtl="0" eaLnBrk="1" latinLnBrk="0" hangingPunct="1">
                        <a:defRPr sz="1800" kern="1200">
                          <a:solidFill>
                            <a:schemeClr val="tx1"/>
                          </a:solidFill>
                          <a:latin typeface="Times New Roman"/>
                        </a:defRPr>
                      </a:lvl2pPr>
                      <a:lvl3pPr marL="914400" algn="l" defTabSz="914400" rtl="0" eaLnBrk="1" latinLnBrk="0" hangingPunct="1">
                        <a:defRPr sz="1800" kern="1200">
                          <a:solidFill>
                            <a:schemeClr val="tx1"/>
                          </a:solidFill>
                          <a:latin typeface="Times New Roman"/>
                        </a:defRPr>
                      </a:lvl3pPr>
                      <a:lvl4pPr marL="1371600" algn="l" defTabSz="914400" rtl="0" eaLnBrk="1" latinLnBrk="0" hangingPunct="1">
                        <a:defRPr sz="1800" kern="1200">
                          <a:solidFill>
                            <a:schemeClr val="tx1"/>
                          </a:solidFill>
                          <a:latin typeface="Times New Roman"/>
                        </a:defRPr>
                      </a:lvl4pPr>
                      <a:lvl5pPr marL="1828800" algn="l" defTabSz="914400" rtl="0" eaLnBrk="1" latinLnBrk="0" hangingPunct="1">
                        <a:defRPr sz="1800" kern="1200">
                          <a:solidFill>
                            <a:schemeClr val="tx1"/>
                          </a:solidFill>
                          <a:latin typeface="Times New Roman"/>
                        </a:defRPr>
                      </a:lvl5pPr>
                      <a:lvl6pPr marL="2286000" algn="l" defTabSz="914400" rtl="0" eaLnBrk="1" latinLnBrk="0" hangingPunct="1">
                        <a:defRPr sz="1800" kern="1200">
                          <a:solidFill>
                            <a:schemeClr val="tx1"/>
                          </a:solidFill>
                          <a:latin typeface="Times New Roman"/>
                        </a:defRPr>
                      </a:lvl6pPr>
                      <a:lvl7pPr marL="2743200" algn="l" defTabSz="914400" rtl="0" eaLnBrk="1" latinLnBrk="0" hangingPunct="1">
                        <a:defRPr sz="1800" kern="1200">
                          <a:solidFill>
                            <a:schemeClr val="tx1"/>
                          </a:solidFill>
                          <a:latin typeface="Times New Roman"/>
                        </a:defRPr>
                      </a:lvl7pPr>
                      <a:lvl8pPr marL="3200400" algn="l" defTabSz="914400" rtl="0" eaLnBrk="1" latinLnBrk="0" hangingPunct="1">
                        <a:defRPr sz="1800" kern="1200">
                          <a:solidFill>
                            <a:schemeClr val="tx1"/>
                          </a:solidFill>
                          <a:latin typeface="Times New Roman"/>
                        </a:defRPr>
                      </a:lvl8pPr>
                      <a:lvl9pPr marL="3657600" algn="l" defTabSz="914400" rtl="0" eaLnBrk="1" latinLnBrk="0" hangingPunct="1">
                        <a:defRPr sz="1800" kern="1200">
                          <a:solidFill>
                            <a:schemeClr val="tx1"/>
                          </a:solidFill>
                          <a:latin typeface="Times New Roman"/>
                        </a:defRPr>
                      </a:lvl9pPr>
                    </a:lstStyle>
                    <a:p>
                      <a:pPr algn="ctr" rtl="0" fontAlgn="b"/>
                      <a:r>
                        <a:rPr lang="en-US" sz="800" b="0" i="0" u="none" strike="noStrike" dirty="0">
                          <a:solidFill>
                            <a:srgbClr val="00264C"/>
                          </a:solidFill>
                          <a:latin typeface="Times New Roman"/>
                        </a:rPr>
                        <a:t> </a:t>
                      </a:r>
                    </a:p>
                  </a:txBody>
                  <a:tcPr marL="0" marR="0" marT="0" marB="0" anchor="b">
                    <a:lnL w="19050" cap="flat" cmpd="sng" algn="ctr">
                      <a:solidFill>
                        <a:srgbClr val="00264C"/>
                      </a:solidFill>
                      <a:prstDash val="solid"/>
                      <a:round/>
                      <a:headEnd type="none" w="med" len="med"/>
                      <a:tailEnd type="none" w="med" len="med"/>
                    </a:lnL>
                    <a:lnR w="28575" cap="flat" cmpd="sng" algn="ctr">
                      <a:solidFill>
                        <a:srgbClr val="00264C"/>
                      </a:solidFill>
                      <a:prstDash val="solid"/>
                      <a:round/>
                      <a:headEnd type="none" w="med" len="med"/>
                      <a:tailEnd type="none" w="med" len="med"/>
                    </a:lnR>
                    <a:lnT>
                      <a:noFill/>
                    </a:lnT>
                    <a:lnB w="28575" cap="flat" cmpd="sng" algn="ctr">
                      <a:solidFill>
                        <a:srgbClr val="00264C"/>
                      </a:solidFill>
                      <a:prstDash val="solid"/>
                      <a:round/>
                      <a:headEnd type="none" w="med" len="med"/>
                      <a:tailEnd type="none" w="med" len="med"/>
                    </a:lnB>
                    <a:lnTlToBr w="12700" cmpd="sng">
                      <a:noFill/>
                      <a:prstDash val="solid"/>
                    </a:lnTlToBr>
                    <a:lnBlToTr w="12700" cmpd="sng">
                      <a:noFill/>
                      <a:prstDash val="solid"/>
                    </a:lnBlToTr>
                    <a:solidFill>
                      <a:srgbClr val="FFFFE9">
                        <a:lumMod val="90000"/>
                      </a:srgbClr>
                    </a:solidFill>
                  </a:tcPr>
                </a:tc>
                <a:extLst>
                  <a:ext uri="{0D108BD9-81ED-4DB2-BD59-A6C34878D82A}">
                    <a16:rowId xmlns:a16="http://schemas.microsoft.com/office/drawing/2014/main" val="10001"/>
                  </a:ext>
                </a:extLst>
              </a:tr>
              <a:tr h="426664">
                <a:tc>
                  <a:txBody>
                    <a:bodyPr/>
                    <a:lstStyle>
                      <a:lvl1pPr marL="0" algn="l" defTabSz="914400" rtl="0" eaLnBrk="1" latinLnBrk="0" hangingPunct="1">
                        <a:defRPr sz="1800" kern="1200">
                          <a:solidFill>
                            <a:schemeClr val="tx1"/>
                          </a:solidFill>
                          <a:latin typeface="Times New Roman"/>
                        </a:defRPr>
                      </a:lvl1pPr>
                      <a:lvl2pPr marL="457200" algn="l" defTabSz="914400" rtl="0" eaLnBrk="1" latinLnBrk="0" hangingPunct="1">
                        <a:defRPr sz="1800" kern="1200">
                          <a:solidFill>
                            <a:schemeClr val="tx1"/>
                          </a:solidFill>
                          <a:latin typeface="Times New Roman"/>
                        </a:defRPr>
                      </a:lvl2pPr>
                      <a:lvl3pPr marL="914400" algn="l" defTabSz="914400" rtl="0" eaLnBrk="1" latinLnBrk="0" hangingPunct="1">
                        <a:defRPr sz="1800" kern="1200">
                          <a:solidFill>
                            <a:schemeClr val="tx1"/>
                          </a:solidFill>
                          <a:latin typeface="Times New Roman"/>
                        </a:defRPr>
                      </a:lvl3pPr>
                      <a:lvl4pPr marL="1371600" algn="l" defTabSz="914400" rtl="0" eaLnBrk="1" latinLnBrk="0" hangingPunct="1">
                        <a:defRPr sz="1800" kern="1200">
                          <a:solidFill>
                            <a:schemeClr val="tx1"/>
                          </a:solidFill>
                          <a:latin typeface="Times New Roman"/>
                        </a:defRPr>
                      </a:lvl4pPr>
                      <a:lvl5pPr marL="1828800" algn="l" defTabSz="914400" rtl="0" eaLnBrk="1" latinLnBrk="0" hangingPunct="1">
                        <a:defRPr sz="1800" kern="1200">
                          <a:solidFill>
                            <a:schemeClr val="tx1"/>
                          </a:solidFill>
                          <a:latin typeface="Times New Roman"/>
                        </a:defRPr>
                      </a:lvl5pPr>
                      <a:lvl6pPr marL="2286000" algn="l" defTabSz="914400" rtl="0" eaLnBrk="1" latinLnBrk="0" hangingPunct="1">
                        <a:defRPr sz="1800" kern="1200">
                          <a:solidFill>
                            <a:schemeClr val="tx1"/>
                          </a:solidFill>
                          <a:latin typeface="Times New Roman"/>
                        </a:defRPr>
                      </a:lvl6pPr>
                      <a:lvl7pPr marL="2743200" algn="l" defTabSz="914400" rtl="0" eaLnBrk="1" latinLnBrk="0" hangingPunct="1">
                        <a:defRPr sz="1800" kern="1200">
                          <a:solidFill>
                            <a:schemeClr val="tx1"/>
                          </a:solidFill>
                          <a:latin typeface="Times New Roman"/>
                        </a:defRPr>
                      </a:lvl7pPr>
                      <a:lvl8pPr marL="3200400" algn="l" defTabSz="914400" rtl="0" eaLnBrk="1" latinLnBrk="0" hangingPunct="1">
                        <a:defRPr sz="1800" kern="1200">
                          <a:solidFill>
                            <a:schemeClr val="tx1"/>
                          </a:solidFill>
                          <a:latin typeface="Times New Roman"/>
                        </a:defRPr>
                      </a:lvl8pPr>
                      <a:lvl9pPr marL="3657600" algn="l" defTabSz="914400" rtl="0" eaLnBrk="1" latinLnBrk="0" hangingPunct="1">
                        <a:defRPr sz="1800" kern="1200">
                          <a:solidFill>
                            <a:schemeClr val="tx1"/>
                          </a:solidFill>
                          <a:latin typeface="Times New Roman"/>
                        </a:defRPr>
                      </a:lvl9pPr>
                    </a:lstStyle>
                    <a:p>
                      <a:pPr algn="r" rtl="0" fontAlgn="ctr"/>
                      <a:r>
                        <a:rPr kumimoji="0" lang="en-US" sz="2800" b="0" i="0" u="none" strike="noStrike" kern="1200" cap="none" normalizeH="0" baseline="0" dirty="0">
                          <a:ln>
                            <a:noFill/>
                          </a:ln>
                          <a:solidFill>
                            <a:schemeClr val="tx1"/>
                          </a:solidFill>
                          <a:effectLst/>
                          <a:latin typeface="Calibri" pitchFamily="34" charset="0"/>
                          <a:ea typeface="+mn-ea"/>
                          <a:cs typeface="+mn-cs"/>
                        </a:rPr>
                        <a:t>0</a:t>
                      </a:r>
                    </a:p>
                  </a:txBody>
                  <a:tcPr marL="0" marR="777240" marT="0" marB="0" anchor="ctr">
                    <a:lnL w="28575" cap="flat" cmpd="sng" algn="ctr">
                      <a:solidFill>
                        <a:srgbClr val="00264C"/>
                      </a:solidFill>
                      <a:prstDash val="solid"/>
                      <a:round/>
                      <a:headEnd type="none" w="med" len="med"/>
                      <a:tailEnd type="none" w="med" len="med"/>
                    </a:lnL>
                    <a:lnR w="19050" cap="flat" cmpd="sng" algn="ctr">
                      <a:solidFill>
                        <a:srgbClr val="00264C"/>
                      </a:solidFill>
                      <a:prstDash val="solid"/>
                      <a:round/>
                      <a:headEnd type="none" w="med" len="med"/>
                      <a:tailEnd type="none" w="med" len="med"/>
                    </a:lnR>
                    <a:lnT w="28575" cap="flat" cmpd="sng" algn="ctr">
                      <a:solidFill>
                        <a:srgbClr val="00264C"/>
                      </a:solidFill>
                      <a:prstDash val="solid"/>
                      <a:round/>
                      <a:headEnd type="none" w="med" len="med"/>
                      <a:tailEnd type="none" w="med" len="med"/>
                    </a:lnT>
                    <a:lnB w="19050" cap="flat" cmpd="sng" algn="ctr">
                      <a:solidFill>
                        <a:srgbClr val="00264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Times New Roman"/>
                        </a:defRPr>
                      </a:lvl1pPr>
                      <a:lvl2pPr marL="457200" algn="l" defTabSz="914400" rtl="0" eaLnBrk="1" latinLnBrk="0" hangingPunct="1">
                        <a:defRPr sz="1800" kern="1200">
                          <a:solidFill>
                            <a:schemeClr val="tx1"/>
                          </a:solidFill>
                          <a:latin typeface="Times New Roman"/>
                        </a:defRPr>
                      </a:lvl2pPr>
                      <a:lvl3pPr marL="914400" algn="l" defTabSz="914400" rtl="0" eaLnBrk="1" latinLnBrk="0" hangingPunct="1">
                        <a:defRPr sz="1800" kern="1200">
                          <a:solidFill>
                            <a:schemeClr val="tx1"/>
                          </a:solidFill>
                          <a:latin typeface="Times New Roman"/>
                        </a:defRPr>
                      </a:lvl3pPr>
                      <a:lvl4pPr marL="1371600" algn="l" defTabSz="914400" rtl="0" eaLnBrk="1" latinLnBrk="0" hangingPunct="1">
                        <a:defRPr sz="1800" kern="1200">
                          <a:solidFill>
                            <a:schemeClr val="tx1"/>
                          </a:solidFill>
                          <a:latin typeface="Times New Roman"/>
                        </a:defRPr>
                      </a:lvl4pPr>
                      <a:lvl5pPr marL="1828800" algn="l" defTabSz="914400" rtl="0" eaLnBrk="1" latinLnBrk="0" hangingPunct="1">
                        <a:defRPr sz="1800" kern="1200">
                          <a:solidFill>
                            <a:schemeClr val="tx1"/>
                          </a:solidFill>
                          <a:latin typeface="Times New Roman"/>
                        </a:defRPr>
                      </a:lvl5pPr>
                      <a:lvl6pPr marL="2286000" algn="l" defTabSz="914400" rtl="0" eaLnBrk="1" latinLnBrk="0" hangingPunct="1">
                        <a:defRPr sz="1800" kern="1200">
                          <a:solidFill>
                            <a:schemeClr val="tx1"/>
                          </a:solidFill>
                          <a:latin typeface="Times New Roman"/>
                        </a:defRPr>
                      </a:lvl6pPr>
                      <a:lvl7pPr marL="2743200" algn="l" defTabSz="914400" rtl="0" eaLnBrk="1" latinLnBrk="0" hangingPunct="1">
                        <a:defRPr sz="1800" kern="1200">
                          <a:solidFill>
                            <a:schemeClr val="tx1"/>
                          </a:solidFill>
                          <a:latin typeface="Times New Roman"/>
                        </a:defRPr>
                      </a:lvl7pPr>
                      <a:lvl8pPr marL="3200400" algn="l" defTabSz="914400" rtl="0" eaLnBrk="1" latinLnBrk="0" hangingPunct="1">
                        <a:defRPr sz="1800" kern="1200">
                          <a:solidFill>
                            <a:schemeClr val="tx1"/>
                          </a:solidFill>
                          <a:latin typeface="Times New Roman"/>
                        </a:defRPr>
                      </a:lvl8pPr>
                      <a:lvl9pPr marL="3657600" algn="l" defTabSz="914400" rtl="0" eaLnBrk="1" latinLnBrk="0" hangingPunct="1">
                        <a:defRPr sz="1800" kern="1200">
                          <a:solidFill>
                            <a:schemeClr val="tx1"/>
                          </a:solidFill>
                          <a:latin typeface="Times New Roman"/>
                        </a:defRPr>
                      </a:lvl9pPr>
                    </a:lstStyle>
                    <a:p>
                      <a:pPr algn="r" rtl="0" fontAlgn="ctr"/>
                      <a:r>
                        <a:rPr kumimoji="0" lang="en-US" sz="2800" b="0" i="0" u="none" strike="noStrike" kern="1200" cap="none" normalizeH="0" baseline="0" dirty="0">
                          <a:ln>
                            <a:noFill/>
                          </a:ln>
                          <a:solidFill>
                            <a:schemeClr val="tx1"/>
                          </a:solidFill>
                          <a:effectLst/>
                          <a:latin typeface="Calibri" pitchFamily="34" charset="0"/>
                          <a:ea typeface="+mn-ea"/>
                          <a:cs typeface="+mn-cs"/>
                        </a:rPr>
                        <a:t>45</a:t>
                      </a:r>
                    </a:p>
                  </a:txBody>
                  <a:tcPr marL="0" marR="777240" marT="0" marB="0" anchor="ctr">
                    <a:lnL w="19050" cap="flat" cmpd="sng" algn="ctr">
                      <a:solidFill>
                        <a:srgbClr val="00264C"/>
                      </a:solidFill>
                      <a:prstDash val="solid"/>
                      <a:round/>
                      <a:headEnd type="none" w="med" len="med"/>
                      <a:tailEnd type="none" w="med" len="med"/>
                    </a:lnL>
                    <a:lnR w="28575" cap="flat" cmpd="sng" algn="ctr">
                      <a:solidFill>
                        <a:srgbClr val="00264C"/>
                      </a:solidFill>
                      <a:prstDash val="solid"/>
                      <a:round/>
                      <a:headEnd type="none" w="med" len="med"/>
                      <a:tailEnd type="none" w="med" len="med"/>
                    </a:lnR>
                    <a:lnT w="28575" cap="flat" cmpd="sng" algn="ctr">
                      <a:solidFill>
                        <a:srgbClr val="00264C"/>
                      </a:solidFill>
                      <a:prstDash val="solid"/>
                      <a:round/>
                      <a:headEnd type="none" w="med" len="med"/>
                      <a:tailEnd type="none" w="med" len="med"/>
                    </a:lnT>
                    <a:lnB w="19050" cap="flat" cmpd="sng" algn="ctr">
                      <a:solidFill>
                        <a:srgbClr val="00264C"/>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426664">
                <a:tc>
                  <a:txBody>
                    <a:bodyPr/>
                    <a:lstStyle>
                      <a:lvl1pPr marL="0" algn="l" defTabSz="914400" rtl="0" eaLnBrk="1" latinLnBrk="0" hangingPunct="1">
                        <a:defRPr sz="1800" kern="1200">
                          <a:solidFill>
                            <a:schemeClr val="tx1"/>
                          </a:solidFill>
                          <a:latin typeface="Times New Roman"/>
                        </a:defRPr>
                      </a:lvl1pPr>
                      <a:lvl2pPr marL="457200" algn="l" defTabSz="914400" rtl="0" eaLnBrk="1" latinLnBrk="0" hangingPunct="1">
                        <a:defRPr sz="1800" kern="1200">
                          <a:solidFill>
                            <a:schemeClr val="tx1"/>
                          </a:solidFill>
                          <a:latin typeface="Times New Roman"/>
                        </a:defRPr>
                      </a:lvl2pPr>
                      <a:lvl3pPr marL="914400" algn="l" defTabSz="914400" rtl="0" eaLnBrk="1" latinLnBrk="0" hangingPunct="1">
                        <a:defRPr sz="1800" kern="1200">
                          <a:solidFill>
                            <a:schemeClr val="tx1"/>
                          </a:solidFill>
                          <a:latin typeface="Times New Roman"/>
                        </a:defRPr>
                      </a:lvl3pPr>
                      <a:lvl4pPr marL="1371600" algn="l" defTabSz="914400" rtl="0" eaLnBrk="1" latinLnBrk="0" hangingPunct="1">
                        <a:defRPr sz="1800" kern="1200">
                          <a:solidFill>
                            <a:schemeClr val="tx1"/>
                          </a:solidFill>
                          <a:latin typeface="Times New Roman"/>
                        </a:defRPr>
                      </a:lvl4pPr>
                      <a:lvl5pPr marL="1828800" algn="l" defTabSz="914400" rtl="0" eaLnBrk="1" latinLnBrk="0" hangingPunct="1">
                        <a:defRPr sz="1800" kern="1200">
                          <a:solidFill>
                            <a:schemeClr val="tx1"/>
                          </a:solidFill>
                          <a:latin typeface="Times New Roman"/>
                        </a:defRPr>
                      </a:lvl5pPr>
                      <a:lvl6pPr marL="2286000" algn="l" defTabSz="914400" rtl="0" eaLnBrk="1" latinLnBrk="0" hangingPunct="1">
                        <a:defRPr sz="1800" kern="1200">
                          <a:solidFill>
                            <a:schemeClr val="tx1"/>
                          </a:solidFill>
                          <a:latin typeface="Times New Roman"/>
                        </a:defRPr>
                      </a:lvl6pPr>
                      <a:lvl7pPr marL="2743200" algn="l" defTabSz="914400" rtl="0" eaLnBrk="1" latinLnBrk="0" hangingPunct="1">
                        <a:defRPr sz="1800" kern="1200">
                          <a:solidFill>
                            <a:schemeClr val="tx1"/>
                          </a:solidFill>
                          <a:latin typeface="Times New Roman"/>
                        </a:defRPr>
                      </a:lvl7pPr>
                      <a:lvl8pPr marL="3200400" algn="l" defTabSz="914400" rtl="0" eaLnBrk="1" latinLnBrk="0" hangingPunct="1">
                        <a:defRPr sz="1800" kern="1200">
                          <a:solidFill>
                            <a:schemeClr val="tx1"/>
                          </a:solidFill>
                          <a:latin typeface="Times New Roman"/>
                        </a:defRPr>
                      </a:lvl8pPr>
                      <a:lvl9pPr marL="3657600" algn="l" defTabSz="914400" rtl="0" eaLnBrk="1" latinLnBrk="0" hangingPunct="1">
                        <a:defRPr sz="1800" kern="1200">
                          <a:solidFill>
                            <a:schemeClr val="tx1"/>
                          </a:solidFill>
                          <a:latin typeface="Times New Roman"/>
                        </a:defRPr>
                      </a:lvl9pPr>
                    </a:lstStyle>
                    <a:p>
                      <a:pPr algn="r" rtl="0" fontAlgn="ctr"/>
                      <a:r>
                        <a:rPr kumimoji="0" lang="en-US" sz="2800" b="0" i="0" u="none" strike="noStrike" kern="1200" cap="none" normalizeH="0" baseline="0" dirty="0">
                          <a:ln>
                            <a:noFill/>
                          </a:ln>
                          <a:solidFill>
                            <a:schemeClr val="tx1"/>
                          </a:solidFill>
                          <a:effectLst/>
                          <a:latin typeface="Calibri" pitchFamily="34" charset="0"/>
                          <a:ea typeface="+mn-ea"/>
                          <a:cs typeface="+mn-cs"/>
                        </a:rPr>
                        <a:t>5</a:t>
                      </a:r>
                    </a:p>
                  </a:txBody>
                  <a:tcPr marL="0" marR="777240" marT="0" marB="0" anchor="ctr">
                    <a:lnL w="28575" cap="flat" cmpd="sng" algn="ctr">
                      <a:solidFill>
                        <a:srgbClr val="00264C"/>
                      </a:solidFill>
                      <a:prstDash val="solid"/>
                      <a:round/>
                      <a:headEnd type="none" w="med" len="med"/>
                      <a:tailEnd type="none" w="med" len="med"/>
                    </a:lnL>
                    <a:lnR w="19050" cap="flat" cmpd="sng" algn="ctr">
                      <a:solidFill>
                        <a:srgbClr val="00264C"/>
                      </a:solidFill>
                      <a:prstDash val="solid"/>
                      <a:round/>
                      <a:headEnd type="none" w="med" len="med"/>
                      <a:tailEnd type="none" w="med" len="med"/>
                    </a:lnR>
                    <a:lnT w="19050" cap="flat" cmpd="sng" algn="ctr">
                      <a:solidFill>
                        <a:srgbClr val="00264C"/>
                      </a:solidFill>
                      <a:prstDash val="solid"/>
                      <a:round/>
                      <a:headEnd type="none" w="med" len="med"/>
                      <a:tailEnd type="none" w="med" len="med"/>
                    </a:lnT>
                    <a:lnB w="19050" cap="flat" cmpd="sng" algn="ctr">
                      <a:solidFill>
                        <a:srgbClr val="00264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Times New Roman"/>
                        </a:defRPr>
                      </a:lvl1pPr>
                      <a:lvl2pPr marL="457200" algn="l" defTabSz="914400" rtl="0" eaLnBrk="1" latinLnBrk="0" hangingPunct="1">
                        <a:defRPr sz="1800" kern="1200">
                          <a:solidFill>
                            <a:schemeClr val="tx1"/>
                          </a:solidFill>
                          <a:latin typeface="Times New Roman"/>
                        </a:defRPr>
                      </a:lvl2pPr>
                      <a:lvl3pPr marL="914400" algn="l" defTabSz="914400" rtl="0" eaLnBrk="1" latinLnBrk="0" hangingPunct="1">
                        <a:defRPr sz="1800" kern="1200">
                          <a:solidFill>
                            <a:schemeClr val="tx1"/>
                          </a:solidFill>
                          <a:latin typeface="Times New Roman"/>
                        </a:defRPr>
                      </a:lvl3pPr>
                      <a:lvl4pPr marL="1371600" algn="l" defTabSz="914400" rtl="0" eaLnBrk="1" latinLnBrk="0" hangingPunct="1">
                        <a:defRPr sz="1800" kern="1200">
                          <a:solidFill>
                            <a:schemeClr val="tx1"/>
                          </a:solidFill>
                          <a:latin typeface="Times New Roman"/>
                        </a:defRPr>
                      </a:lvl4pPr>
                      <a:lvl5pPr marL="1828800" algn="l" defTabSz="914400" rtl="0" eaLnBrk="1" latinLnBrk="0" hangingPunct="1">
                        <a:defRPr sz="1800" kern="1200">
                          <a:solidFill>
                            <a:schemeClr val="tx1"/>
                          </a:solidFill>
                          <a:latin typeface="Times New Roman"/>
                        </a:defRPr>
                      </a:lvl5pPr>
                      <a:lvl6pPr marL="2286000" algn="l" defTabSz="914400" rtl="0" eaLnBrk="1" latinLnBrk="0" hangingPunct="1">
                        <a:defRPr sz="1800" kern="1200">
                          <a:solidFill>
                            <a:schemeClr val="tx1"/>
                          </a:solidFill>
                          <a:latin typeface="Times New Roman"/>
                        </a:defRPr>
                      </a:lvl6pPr>
                      <a:lvl7pPr marL="2743200" algn="l" defTabSz="914400" rtl="0" eaLnBrk="1" latinLnBrk="0" hangingPunct="1">
                        <a:defRPr sz="1800" kern="1200">
                          <a:solidFill>
                            <a:schemeClr val="tx1"/>
                          </a:solidFill>
                          <a:latin typeface="Times New Roman"/>
                        </a:defRPr>
                      </a:lvl7pPr>
                      <a:lvl8pPr marL="3200400" algn="l" defTabSz="914400" rtl="0" eaLnBrk="1" latinLnBrk="0" hangingPunct="1">
                        <a:defRPr sz="1800" kern="1200">
                          <a:solidFill>
                            <a:schemeClr val="tx1"/>
                          </a:solidFill>
                          <a:latin typeface="Times New Roman"/>
                        </a:defRPr>
                      </a:lvl8pPr>
                      <a:lvl9pPr marL="3657600" algn="l" defTabSz="914400" rtl="0" eaLnBrk="1" latinLnBrk="0" hangingPunct="1">
                        <a:defRPr sz="1800" kern="1200">
                          <a:solidFill>
                            <a:schemeClr val="tx1"/>
                          </a:solidFill>
                          <a:latin typeface="Times New Roman"/>
                        </a:defRPr>
                      </a:lvl9pPr>
                    </a:lstStyle>
                    <a:p>
                      <a:pPr algn="r" rtl="0" fontAlgn="ctr"/>
                      <a:r>
                        <a:rPr kumimoji="0" lang="en-US" sz="2800" b="0" i="0" u="none" strike="noStrike" kern="1200" cap="none" normalizeH="0" baseline="0" dirty="0">
                          <a:ln>
                            <a:noFill/>
                          </a:ln>
                          <a:solidFill>
                            <a:schemeClr val="tx1"/>
                          </a:solidFill>
                          <a:effectLst/>
                          <a:latin typeface="Calibri" pitchFamily="34" charset="0"/>
                          <a:ea typeface="+mn-ea"/>
                          <a:cs typeface="+mn-cs"/>
                        </a:rPr>
                        <a:t>42</a:t>
                      </a:r>
                    </a:p>
                  </a:txBody>
                  <a:tcPr marL="0" marR="777240" marT="0" marB="0" anchor="ctr">
                    <a:lnL w="19050" cap="flat" cmpd="sng" algn="ctr">
                      <a:solidFill>
                        <a:srgbClr val="00264C"/>
                      </a:solidFill>
                      <a:prstDash val="solid"/>
                      <a:round/>
                      <a:headEnd type="none" w="med" len="med"/>
                      <a:tailEnd type="none" w="med" len="med"/>
                    </a:lnL>
                    <a:lnR w="28575" cap="flat" cmpd="sng" algn="ctr">
                      <a:solidFill>
                        <a:srgbClr val="00264C"/>
                      </a:solidFill>
                      <a:prstDash val="solid"/>
                      <a:round/>
                      <a:headEnd type="none" w="med" len="med"/>
                      <a:tailEnd type="none" w="med" len="med"/>
                    </a:lnR>
                    <a:lnT w="19050" cap="flat" cmpd="sng" algn="ctr">
                      <a:solidFill>
                        <a:srgbClr val="00264C"/>
                      </a:solidFill>
                      <a:prstDash val="solid"/>
                      <a:round/>
                      <a:headEnd type="none" w="med" len="med"/>
                      <a:tailEnd type="none" w="med" len="med"/>
                    </a:lnT>
                    <a:lnB w="19050" cap="flat" cmpd="sng" algn="ctr">
                      <a:solidFill>
                        <a:srgbClr val="00264C"/>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426664">
                <a:tc>
                  <a:txBody>
                    <a:bodyPr/>
                    <a:lstStyle>
                      <a:lvl1pPr marL="0" algn="l" defTabSz="914400" rtl="0" eaLnBrk="1" latinLnBrk="0" hangingPunct="1">
                        <a:defRPr sz="1800" kern="1200">
                          <a:solidFill>
                            <a:schemeClr val="tx1"/>
                          </a:solidFill>
                          <a:latin typeface="Times New Roman"/>
                        </a:defRPr>
                      </a:lvl1pPr>
                      <a:lvl2pPr marL="457200" algn="l" defTabSz="914400" rtl="0" eaLnBrk="1" latinLnBrk="0" hangingPunct="1">
                        <a:defRPr sz="1800" kern="1200">
                          <a:solidFill>
                            <a:schemeClr val="tx1"/>
                          </a:solidFill>
                          <a:latin typeface="Times New Roman"/>
                        </a:defRPr>
                      </a:lvl2pPr>
                      <a:lvl3pPr marL="914400" algn="l" defTabSz="914400" rtl="0" eaLnBrk="1" latinLnBrk="0" hangingPunct="1">
                        <a:defRPr sz="1800" kern="1200">
                          <a:solidFill>
                            <a:schemeClr val="tx1"/>
                          </a:solidFill>
                          <a:latin typeface="Times New Roman"/>
                        </a:defRPr>
                      </a:lvl3pPr>
                      <a:lvl4pPr marL="1371600" algn="l" defTabSz="914400" rtl="0" eaLnBrk="1" latinLnBrk="0" hangingPunct="1">
                        <a:defRPr sz="1800" kern="1200">
                          <a:solidFill>
                            <a:schemeClr val="tx1"/>
                          </a:solidFill>
                          <a:latin typeface="Times New Roman"/>
                        </a:defRPr>
                      </a:lvl4pPr>
                      <a:lvl5pPr marL="1828800" algn="l" defTabSz="914400" rtl="0" eaLnBrk="1" latinLnBrk="0" hangingPunct="1">
                        <a:defRPr sz="1800" kern="1200">
                          <a:solidFill>
                            <a:schemeClr val="tx1"/>
                          </a:solidFill>
                          <a:latin typeface="Times New Roman"/>
                        </a:defRPr>
                      </a:lvl5pPr>
                      <a:lvl6pPr marL="2286000" algn="l" defTabSz="914400" rtl="0" eaLnBrk="1" latinLnBrk="0" hangingPunct="1">
                        <a:defRPr sz="1800" kern="1200">
                          <a:solidFill>
                            <a:schemeClr val="tx1"/>
                          </a:solidFill>
                          <a:latin typeface="Times New Roman"/>
                        </a:defRPr>
                      </a:lvl6pPr>
                      <a:lvl7pPr marL="2743200" algn="l" defTabSz="914400" rtl="0" eaLnBrk="1" latinLnBrk="0" hangingPunct="1">
                        <a:defRPr sz="1800" kern="1200">
                          <a:solidFill>
                            <a:schemeClr val="tx1"/>
                          </a:solidFill>
                          <a:latin typeface="Times New Roman"/>
                        </a:defRPr>
                      </a:lvl7pPr>
                      <a:lvl8pPr marL="3200400" algn="l" defTabSz="914400" rtl="0" eaLnBrk="1" latinLnBrk="0" hangingPunct="1">
                        <a:defRPr sz="1800" kern="1200">
                          <a:solidFill>
                            <a:schemeClr val="tx1"/>
                          </a:solidFill>
                          <a:latin typeface="Times New Roman"/>
                        </a:defRPr>
                      </a:lvl8pPr>
                      <a:lvl9pPr marL="3657600" algn="l" defTabSz="914400" rtl="0" eaLnBrk="1" latinLnBrk="0" hangingPunct="1">
                        <a:defRPr sz="1800" kern="1200">
                          <a:solidFill>
                            <a:schemeClr val="tx1"/>
                          </a:solidFill>
                          <a:latin typeface="Times New Roman"/>
                        </a:defRPr>
                      </a:lvl9pPr>
                    </a:lstStyle>
                    <a:p>
                      <a:pPr algn="r" rtl="0" fontAlgn="ctr"/>
                      <a:r>
                        <a:rPr kumimoji="0" lang="en-US" sz="2800" b="0" i="0" u="none" strike="noStrike" kern="1200" cap="none" normalizeH="0" baseline="0" dirty="0">
                          <a:ln>
                            <a:noFill/>
                          </a:ln>
                          <a:solidFill>
                            <a:schemeClr val="tx1"/>
                          </a:solidFill>
                          <a:effectLst/>
                          <a:latin typeface="Calibri" pitchFamily="34" charset="0"/>
                          <a:ea typeface="+mn-ea"/>
                          <a:cs typeface="+mn-cs"/>
                        </a:rPr>
                        <a:t>10</a:t>
                      </a:r>
                    </a:p>
                  </a:txBody>
                  <a:tcPr marL="0" marR="777240" marT="0" marB="0" anchor="ctr">
                    <a:lnL w="28575" cap="flat" cmpd="sng" algn="ctr">
                      <a:solidFill>
                        <a:srgbClr val="00264C"/>
                      </a:solidFill>
                      <a:prstDash val="solid"/>
                      <a:round/>
                      <a:headEnd type="none" w="med" len="med"/>
                      <a:tailEnd type="none" w="med" len="med"/>
                    </a:lnL>
                    <a:lnR w="19050" cap="flat" cmpd="sng" algn="ctr">
                      <a:solidFill>
                        <a:srgbClr val="00264C"/>
                      </a:solidFill>
                      <a:prstDash val="solid"/>
                      <a:round/>
                      <a:headEnd type="none" w="med" len="med"/>
                      <a:tailEnd type="none" w="med" len="med"/>
                    </a:lnR>
                    <a:lnT w="19050" cap="flat" cmpd="sng" algn="ctr">
                      <a:solidFill>
                        <a:srgbClr val="00264C"/>
                      </a:solidFill>
                      <a:prstDash val="solid"/>
                      <a:round/>
                      <a:headEnd type="none" w="med" len="med"/>
                      <a:tailEnd type="none" w="med" len="med"/>
                    </a:lnT>
                    <a:lnB w="19050" cap="flat" cmpd="sng" algn="ctr">
                      <a:solidFill>
                        <a:srgbClr val="00264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Times New Roman"/>
                        </a:defRPr>
                      </a:lvl1pPr>
                      <a:lvl2pPr marL="457200" algn="l" defTabSz="914400" rtl="0" eaLnBrk="1" latinLnBrk="0" hangingPunct="1">
                        <a:defRPr sz="1800" kern="1200">
                          <a:solidFill>
                            <a:schemeClr val="tx1"/>
                          </a:solidFill>
                          <a:latin typeface="Times New Roman"/>
                        </a:defRPr>
                      </a:lvl2pPr>
                      <a:lvl3pPr marL="914400" algn="l" defTabSz="914400" rtl="0" eaLnBrk="1" latinLnBrk="0" hangingPunct="1">
                        <a:defRPr sz="1800" kern="1200">
                          <a:solidFill>
                            <a:schemeClr val="tx1"/>
                          </a:solidFill>
                          <a:latin typeface="Times New Roman"/>
                        </a:defRPr>
                      </a:lvl3pPr>
                      <a:lvl4pPr marL="1371600" algn="l" defTabSz="914400" rtl="0" eaLnBrk="1" latinLnBrk="0" hangingPunct="1">
                        <a:defRPr sz="1800" kern="1200">
                          <a:solidFill>
                            <a:schemeClr val="tx1"/>
                          </a:solidFill>
                          <a:latin typeface="Times New Roman"/>
                        </a:defRPr>
                      </a:lvl4pPr>
                      <a:lvl5pPr marL="1828800" algn="l" defTabSz="914400" rtl="0" eaLnBrk="1" latinLnBrk="0" hangingPunct="1">
                        <a:defRPr sz="1800" kern="1200">
                          <a:solidFill>
                            <a:schemeClr val="tx1"/>
                          </a:solidFill>
                          <a:latin typeface="Times New Roman"/>
                        </a:defRPr>
                      </a:lvl5pPr>
                      <a:lvl6pPr marL="2286000" algn="l" defTabSz="914400" rtl="0" eaLnBrk="1" latinLnBrk="0" hangingPunct="1">
                        <a:defRPr sz="1800" kern="1200">
                          <a:solidFill>
                            <a:schemeClr val="tx1"/>
                          </a:solidFill>
                          <a:latin typeface="Times New Roman"/>
                        </a:defRPr>
                      </a:lvl6pPr>
                      <a:lvl7pPr marL="2743200" algn="l" defTabSz="914400" rtl="0" eaLnBrk="1" latinLnBrk="0" hangingPunct="1">
                        <a:defRPr sz="1800" kern="1200">
                          <a:solidFill>
                            <a:schemeClr val="tx1"/>
                          </a:solidFill>
                          <a:latin typeface="Times New Roman"/>
                        </a:defRPr>
                      </a:lvl7pPr>
                      <a:lvl8pPr marL="3200400" algn="l" defTabSz="914400" rtl="0" eaLnBrk="1" latinLnBrk="0" hangingPunct="1">
                        <a:defRPr sz="1800" kern="1200">
                          <a:solidFill>
                            <a:schemeClr val="tx1"/>
                          </a:solidFill>
                          <a:latin typeface="Times New Roman"/>
                        </a:defRPr>
                      </a:lvl8pPr>
                      <a:lvl9pPr marL="3657600" algn="l" defTabSz="914400" rtl="0" eaLnBrk="1" latinLnBrk="0" hangingPunct="1">
                        <a:defRPr sz="1800" kern="1200">
                          <a:solidFill>
                            <a:schemeClr val="tx1"/>
                          </a:solidFill>
                          <a:latin typeface="Times New Roman"/>
                        </a:defRPr>
                      </a:lvl9pPr>
                    </a:lstStyle>
                    <a:p>
                      <a:pPr algn="r" rtl="0" fontAlgn="ctr"/>
                      <a:r>
                        <a:rPr kumimoji="0" lang="en-US" sz="2800" b="0" i="0" u="none" strike="noStrike" kern="1200" cap="none" normalizeH="0" baseline="0" dirty="0">
                          <a:ln>
                            <a:noFill/>
                          </a:ln>
                          <a:solidFill>
                            <a:schemeClr val="tx1"/>
                          </a:solidFill>
                          <a:effectLst/>
                          <a:latin typeface="Calibri" pitchFamily="34" charset="0"/>
                          <a:ea typeface="+mn-ea"/>
                          <a:cs typeface="+mn-cs"/>
                        </a:rPr>
                        <a:t>33</a:t>
                      </a:r>
                    </a:p>
                  </a:txBody>
                  <a:tcPr marL="0" marR="777240" marT="0" marB="0" anchor="ctr">
                    <a:lnL w="19050" cap="flat" cmpd="sng" algn="ctr">
                      <a:solidFill>
                        <a:srgbClr val="00264C"/>
                      </a:solidFill>
                      <a:prstDash val="solid"/>
                      <a:round/>
                      <a:headEnd type="none" w="med" len="med"/>
                      <a:tailEnd type="none" w="med" len="med"/>
                    </a:lnL>
                    <a:lnR w="28575" cap="flat" cmpd="sng" algn="ctr">
                      <a:solidFill>
                        <a:srgbClr val="00264C"/>
                      </a:solidFill>
                      <a:prstDash val="solid"/>
                      <a:round/>
                      <a:headEnd type="none" w="med" len="med"/>
                      <a:tailEnd type="none" w="med" len="med"/>
                    </a:lnR>
                    <a:lnT w="19050" cap="flat" cmpd="sng" algn="ctr">
                      <a:solidFill>
                        <a:srgbClr val="00264C"/>
                      </a:solidFill>
                      <a:prstDash val="solid"/>
                      <a:round/>
                      <a:headEnd type="none" w="med" len="med"/>
                      <a:tailEnd type="none" w="med" len="med"/>
                    </a:lnT>
                    <a:lnB w="19050" cap="flat" cmpd="sng" algn="ctr">
                      <a:solidFill>
                        <a:srgbClr val="00264C"/>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426664">
                <a:tc>
                  <a:txBody>
                    <a:bodyPr/>
                    <a:lstStyle>
                      <a:lvl1pPr marL="0" algn="l" defTabSz="914400" rtl="0" eaLnBrk="1" latinLnBrk="0" hangingPunct="1">
                        <a:defRPr sz="1800" kern="1200">
                          <a:solidFill>
                            <a:schemeClr val="tx1"/>
                          </a:solidFill>
                          <a:latin typeface="Times New Roman"/>
                        </a:defRPr>
                      </a:lvl1pPr>
                      <a:lvl2pPr marL="457200" algn="l" defTabSz="914400" rtl="0" eaLnBrk="1" latinLnBrk="0" hangingPunct="1">
                        <a:defRPr sz="1800" kern="1200">
                          <a:solidFill>
                            <a:schemeClr val="tx1"/>
                          </a:solidFill>
                          <a:latin typeface="Times New Roman"/>
                        </a:defRPr>
                      </a:lvl2pPr>
                      <a:lvl3pPr marL="914400" algn="l" defTabSz="914400" rtl="0" eaLnBrk="1" latinLnBrk="0" hangingPunct="1">
                        <a:defRPr sz="1800" kern="1200">
                          <a:solidFill>
                            <a:schemeClr val="tx1"/>
                          </a:solidFill>
                          <a:latin typeface="Times New Roman"/>
                        </a:defRPr>
                      </a:lvl3pPr>
                      <a:lvl4pPr marL="1371600" algn="l" defTabSz="914400" rtl="0" eaLnBrk="1" latinLnBrk="0" hangingPunct="1">
                        <a:defRPr sz="1800" kern="1200">
                          <a:solidFill>
                            <a:schemeClr val="tx1"/>
                          </a:solidFill>
                          <a:latin typeface="Times New Roman"/>
                        </a:defRPr>
                      </a:lvl4pPr>
                      <a:lvl5pPr marL="1828800" algn="l" defTabSz="914400" rtl="0" eaLnBrk="1" latinLnBrk="0" hangingPunct="1">
                        <a:defRPr sz="1800" kern="1200">
                          <a:solidFill>
                            <a:schemeClr val="tx1"/>
                          </a:solidFill>
                          <a:latin typeface="Times New Roman"/>
                        </a:defRPr>
                      </a:lvl5pPr>
                      <a:lvl6pPr marL="2286000" algn="l" defTabSz="914400" rtl="0" eaLnBrk="1" latinLnBrk="0" hangingPunct="1">
                        <a:defRPr sz="1800" kern="1200">
                          <a:solidFill>
                            <a:schemeClr val="tx1"/>
                          </a:solidFill>
                          <a:latin typeface="Times New Roman"/>
                        </a:defRPr>
                      </a:lvl6pPr>
                      <a:lvl7pPr marL="2743200" algn="l" defTabSz="914400" rtl="0" eaLnBrk="1" latinLnBrk="0" hangingPunct="1">
                        <a:defRPr sz="1800" kern="1200">
                          <a:solidFill>
                            <a:schemeClr val="tx1"/>
                          </a:solidFill>
                          <a:latin typeface="Times New Roman"/>
                        </a:defRPr>
                      </a:lvl7pPr>
                      <a:lvl8pPr marL="3200400" algn="l" defTabSz="914400" rtl="0" eaLnBrk="1" latinLnBrk="0" hangingPunct="1">
                        <a:defRPr sz="1800" kern="1200">
                          <a:solidFill>
                            <a:schemeClr val="tx1"/>
                          </a:solidFill>
                          <a:latin typeface="Times New Roman"/>
                        </a:defRPr>
                      </a:lvl8pPr>
                      <a:lvl9pPr marL="3657600" algn="l" defTabSz="914400" rtl="0" eaLnBrk="1" latinLnBrk="0" hangingPunct="1">
                        <a:defRPr sz="1800" kern="1200">
                          <a:solidFill>
                            <a:schemeClr val="tx1"/>
                          </a:solidFill>
                          <a:latin typeface="Times New Roman"/>
                        </a:defRPr>
                      </a:lvl9pPr>
                    </a:lstStyle>
                    <a:p>
                      <a:pPr algn="r" rtl="0" fontAlgn="ctr"/>
                      <a:r>
                        <a:rPr kumimoji="0" lang="en-US" sz="2800" b="0" i="0" u="none" strike="noStrike" kern="1200" cap="none" normalizeH="0" baseline="0" dirty="0">
                          <a:ln>
                            <a:noFill/>
                          </a:ln>
                          <a:solidFill>
                            <a:schemeClr val="tx1"/>
                          </a:solidFill>
                          <a:effectLst/>
                          <a:latin typeface="Calibri" pitchFamily="34" charset="0"/>
                          <a:ea typeface="+mn-ea"/>
                          <a:cs typeface="+mn-cs"/>
                        </a:rPr>
                        <a:t>15</a:t>
                      </a:r>
                    </a:p>
                  </a:txBody>
                  <a:tcPr marL="0" marR="777240" marT="0" marB="0" anchor="ctr">
                    <a:lnL w="28575" cap="flat" cmpd="sng" algn="ctr">
                      <a:solidFill>
                        <a:srgbClr val="00264C"/>
                      </a:solidFill>
                      <a:prstDash val="solid"/>
                      <a:round/>
                      <a:headEnd type="none" w="med" len="med"/>
                      <a:tailEnd type="none" w="med" len="med"/>
                    </a:lnL>
                    <a:lnR w="19050" cap="flat" cmpd="sng" algn="ctr">
                      <a:solidFill>
                        <a:srgbClr val="00264C"/>
                      </a:solidFill>
                      <a:prstDash val="solid"/>
                      <a:round/>
                      <a:headEnd type="none" w="med" len="med"/>
                      <a:tailEnd type="none" w="med" len="med"/>
                    </a:lnR>
                    <a:lnT w="19050" cap="flat" cmpd="sng" algn="ctr">
                      <a:solidFill>
                        <a:srgbClr val="00264C"/>
                      </a:solidFill>
                      <a:prstDash val="solid"/>
                      <a:round/>
                      <a:headEnd type="none" w="med" len="med"/>
                      <a:tailEnd type="none" w="med" len="med"/>
                    </a:lnT>
                    <a:lnB w="19050" cap="flat" cmpd="sng" algn="ctr">
                      <a:solidFill>
                        <a:srgbClr val="00264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Times New Roman"/>
                        </a:defRPr>
                      </a:lvl1pPr>
                      <a:lvl2pPr marL="457200" algn="l" defTabSz="914400" rtl="0" eaLnBrk="1" latinLnBrk="0" hangingPunct="1">
                        <a:defRPr sz="1800" kern="1200">
                          <a:solidFill>
                            <a:schemeClr val="tx1"/>
                          </a:solidFill>
                          <a:latin typeface="Times New Roman"/>
                        </a:defRPr>
                      </a:lvl2pPr>
                      <a:lvl3pPr marL="914400" algn="l" defTabSz="914400" rtl="0" eaLnBrk="1" latinLnBrk="0" hangingPunct="1">
                        <a:defRPr sz="1800" kern="1200">
                          <a:solidFill>
                            <a:schemeClr val="tx1"/>
                          </a:solidFill>
                          <a:latin typeface="Times New Roman"/>
                        </a:defRPr>
                      </a:lvl3pPr>
                      <a:lvl4pPr marL="1371600" algn="l" defTabSz="914400" rtl="0" eaLnBrk="1" latinLnBrk="0" hangingPunct="1">
                        <a:defRPr sz="1800" kern="1200">
                          <a:solidFill>
                            <a:schemeClr val="tx1"/>
                          </a:solidFill>
                          <a:latin typeface="Times New Roman"/>
                        </a:defRPr>
                      </a:lvl4pPr>
                      <a:lvl5pPr marL="1828800" algn="l" defTabSz="914400" rtl="0" eaLnBrk="1" latinLnBrk="0" hangingPunct="1">
                        <a:defRPr sz="1800" kern="1200">
                          <a:solidFill>
                            <a:schemeClr val="tx1"/>
                          </a:solidFill>
                          <a:latin typeface="Times New Roman"/>
                        </a:defRPr>
                      </a:lvl5pPr>
                      <a:lvl6pPr marL="2286000" algn="l" defTabSz="914400" rtl="0" eaLnBrk="1" latinLnBrk="0" hangingPunct="1">
                        <a:defRPr sz="1800" kern="1200">
                          <a:solidFill>
                            <a:schemeClr val="tx1"/>
                          </a:solidFill>
                          <a:latin typeface="Times New Roman"/>
                        </a:defRPr>
                      </a:lvl6pPr>
                      <a:lvl7pPr marL="2743200" algn="l" defTabSz="914400" rtl="0" eaLnBrk="1" latinLnBrk="0" hangingPunct="1">
                        <a:defRPr sz="1800" kern="1200">
                          <a:solidFill>
                            <a:schemeClr val="tx1"/>
                          </a:solidFill>
                          <a:latin typeface="Times New Roman"/>
                        </a:defRPr>
                      </a:lvl7pPr>
                      <a:lvl8pPr marL="3200400" algn="l" defTabSz="914400" rtl="0" eaLnBrk="1" latinLnBrk="0" hangingPunct="1">
                        <a:defRPr sz="1800" kern="1200">
                          <a:solidFill>
                            <a:schemeClr val="tx1"/>
                          </a:solidFill>
                          <a:latin typeface="Times New Roman"/>
                        </a:defRPr>
                      </a:lvl8pPr>
                      <a:lvl9pPr marL="3657600" algn="l" defTabSz="914400" rtl="0" eaLnBrk="1" latinLnBrk="0" hangingPunct="1">
                        <a:defRPr sz="1800" kern="1200">
                          <a:solidFill>
                            <a:schemeClr val="tx1"/>
                          </a:solidFill>
                          <a:latin typeface="Times New Roman"/>
                        </a:defRPr>
                      </a:lvl9pPr>
                    </a:lstStyle>
                    <a:p>
                      <a:pPr algn="r" rtl="0" fontAlgn="ctr"/>
                      <a:r>
                        <a:rPr kumimoji="0" lang="en-US" sz="2800" b="0" i="0" u="none" strike="noStrike" kern="1200" cap="none" normalizeH="0" baseline="0" dirty="0">
                          <a:ln>
                            <a:noFill/>
                          </a:ln>
                          <a:solidFill>
                            <a:schemeClr val="tx1"/>
                          </a:solidFill>
                          <a:effectLst/>
                          <a:latin typeface="Calibri" pitchFamily="34" charset="0"/>
                          <a:ea typeface="+mn-ea"/>
                          <a:cs typeface="+mn-cs"/>
                        </a:rPr>
                        <a:t>31</a:t>
                      </a:r>
                    </a:p>
                  </a:txBody>
                  <a:tcPr marL="0" marR="777240" marT="0" marB="0" anchor="ctr">
                    <a:lnL w="19050" cap="flat" cmpd="sng" algn="ctr">
                      <a:solidFill>
                        <a:srgbClr val="00264C"/>
                      </a:solidFill>
                      <a:prstDash val="solid"/>
                      <a:round/>
                      <a:headEnd type="none" w="med" len="med"/>
                      <a:tailEnd type="none" w="med" len="med"/>
                    </a:lnL>
                    <a:lnR w="28575" cap="flat" cmpd="sng" algn="ctr">
                      <a:solidFill>
                        <a:srgbClr val="00264C"/>
                      </a:solidFill>
                      <a:prstDash val="solid"/>
                      <a:round/>
                      <a:headEnd type="none" w="med" len="med"/>
                      <a:tailEnd type="none" w="med" len="med"/>
                    </a:lnR>
                    <a:lnT w="19050" cap="flat" cmpd="sng" algn="ctr">
                      <a:solidFill>
                        <a:srgbClr val="00264C"/>
                      </a:solidFill>
                      <a:prstDash val="solid"/>
                      <a:round/>
                      <a:headEnd type="none" w="med" len="med"/>
                      <a:tailEnd type="none" w="med" len="med"/>
                    </a:lnT>
                    <a:lnB w="19050" cap="flat" cmpd="sng" algn="ctr">
                      <a:solidFill>
                        <a:srgbClr val="00264C"/>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426664">
                <a:tc>
                  <a:txBody>
                    <a:bodyPr/>
                    <a:lstStyle>
                      <a:lvl1pPr marL="0" algn="l" defTabSz="914400" rtl="0" eaLnBrk="1" latinLnBrk="0" hangingPunct="1">
                        <a:defRPr sz="1800" kern="1200">
                          <a:solidFill>
                            <a:schemeClr val="tx1"/>
                          </a:solidFill>
                          <a:latin typeface="Times New Roman"/>
                        </a:defRPr>
                      </a:lvl1pPr>
                      <a:lvl2pPr marL="457200" algn="l" defTabSz="914400" rtl="0" eaLnBrk="1" latinLnBrk="0" hangingPunct="1">
                        <a:defRPr sz="1800" kern="1200">
                          <a:solidFill>
                            <a:schemeClr val="tx1"/>
                          </a:solidFill>
                          <a:latin typeface="Times New Roman"/>
                        </a:defRPr>
                      </a:lvl2pPr>
                      <a:lvl3pPr marL="914400" algn="l" defTabSz="914400" rtl="0" eaLnBrk="1" latinLnBrk="0" hangingPunct="1">
                        <a:defRPr sz="1800" kern="1200">
                          <a:solidFill>
                            <a:schemeClr val="tx1"/>
                          </a:solidFill>
                          <a:latin typeface="Times New Roman"/>
                        </a:defRPr>
                      </a:lvl3pPr>
                      <a:lvl4pPr marL="1371600" algn="l" defTabSz="914400" rtl="0" eaLnBrk="1" latinLnBrk="0" hangingPunct="1">
                        <a:defRPr sz="1800" kern="1200">
                          <a:solidFill>
                            <a:schemeClr val="tx1"/>
                          </a:solidFill>
                          <a:latin typeface="Times New Roman"/>
                        </a:defRPr>
                      </a:lvl4pPr>
                      <a:lvl5pPr marL="1828800" algn="l" defTabSz="914400" rtl="0" eaLnBrk="1" latinLnBrk="0" hangingPunct="1">
                        <a:defRPr sz="1800" kern="1200">
                          <a:solidFill>
                            <a:schemeClr val="tx1"/>
                          </a:solidFill>
                          <a:latin typeface="Times New Roman"/>
                        </a:defRPr>
                      </a:lvl5pPr>
                      <a:lvl6pPr marL="2286000" algn="l" defTabSz="914400" rtl="0" eaLnBrk="1" latinLnBrk="0" hangingPunct="1">
                        <a:defRPr sz="1800" kern="1200">
                          <a:solidFill>
                            <a:schemeClr val="tx1"/>
                          </a:solidFill>
                          <a:latin typeface="Times New Roman"/>
                        </a:defRPr>
                      </a:lvl6pPr>
                      <a:lvl7pPr marL="2743200" algn="l" defTabSz="914400" rtl="0" eaLnBrk="1" latinLnBrk="0" hangingPunct="1">
                        <a:defRPr sz="1800" kern="1200">
                          <a:solidFill>
                            <a:schemeClr val="tx1"/>
                          </a:solidFill>
                          <a:latin typeface="Times New Roman"/>
                        </a:defRPr>
                      </a:lvl7pPr>
                      <a:lvl8pPr marL="3200400" algn="l" defTabSz="914400" rtl="0" eaLnBrk="1" latinLnBrk="0" hangingPunct="1">
                        <a:defRPr sz="1800" kern="1200">
                          <a:solidFill>
                            <a:schemeClr val="tx1"/>
                          </a:solidFill>
                          <a:latin typeface="Times New Roman"/>
                        </a:defRPr>
                      </a:lvl8pPr>
                      <a:lvl9pPr marL="3657600" algn="l" defTabSz="914400" rtl="0" eaLnBrk="1" latinLnBrk="0" hangingPunct="1">
                        <a:defRPr sz="1800" kern="1200">
                          <a:solidFill>
                            <a:schemeClr val="tx1"/>
                          </a:solidFill>
                          <a:latin typeface="Times New Roman"/>
                        </a:defRPr>
                      </a:lvl9pPr>
                    </a:lstStyle>
                    <a:p>
                      <a:pPr algn="r" rtl="0" fontAlgn="ctr"/>
                      <a:r>
                        <a:rPr kumimoji="0" lang="en-US" sz="2800" b="0" i="0" u="none" strike="noStrike" kern="1200" cap="none" normalizeH="0" baseline="0" dirty="0">
                          <a:ln>
                            <a:noFill/>
                          </a:ln>
                          <a:solidFill>
                            <a:schemeClr val="tx1"/>
                          </a:solidFill>
                          <a:effectLst/>
                          <a:latin typeface="Calibri" pitchFamily="34" charset="0"/>
                          <a:ea typeface="+mn-ea"/>
                          <a:cs typeface="+mn-cs"/>
                        </a:rPr>
                        <a:t>20</a:t>
                      </a:r>
                    </a:p>
                  </a:txBody>
                  <a:tcPr marL="0" marR="777240" marT="0" marB="0" anchor="ctr">
                    <a:lnL w="28575" cap="flat" cmpd="sng" algn="ctr">
                      <a:solidFill>
                        <a:srgbClr val="00264C"/>
                      </a:solidFill>
                      <a:prstDash val="solid"/>
                      <a:round/>
                      <a:headEnd type="none" w="med" len="med"/>
                      <a:tailEnd type="none" w="med" len="med"/>
                    </a:lnL>
                    <a:lnR w="19050" cap="flat" cmpd="sng" algn="ctr">
                      <a:solidFill>
                        <a:srgbClr val="00264C"/>
                      </a:solidFill>
                      <a:prstDash val="solid"/>
                      <a:round/>
                      <a:headEnd type="none" w="med" len="med"/>
                      <a:tailEnd type="none" w="med" len="med"/>
                    </a:lnR>
                    <a:lnT w="19050" cap="flat" cmpd="sng" algn="ctr">
                      <a:solidFill>
                        <a:srgbClr val="00264C"/>
                      </a:solidFill>
                      <a:prstDash val="solid"/>
                      <a:round/>
                      <a:headEnd type="none" w="med" len="med"/>
                      <a:tailEnd type="none" w="med" len="med"/>
                    </a:lnT>
                    <a:lnB w="28575" cap="flat" cmpd="sng" algn="ctr">
                      <a:solidFill>
                        <a:srgbClr val="00264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Times New Roman"/>
                        </a:defRPr>
                      </a:lvl1pPr>
                      <a:lvl2pPr marL="457200" algn="l" defTabSz="914400" rtl="0" eaLnBrk="1" latinLnBrk="0" hangingPunct="1">
                        <a:defRPr sz="1800" kern="1200">
                          <a:solidFill>
                            <a:schemeClr val="tx1"/>
                          </a:solidFill>
                          <a:latin typeface="Times New Roman"/>
                        </a:defRPr>
                      </a:lvl2pPr>
                      <a:lvl3pPr marL="914400" algn="l" defTabSz="914400" rtl="0" eaLnBrk="1" latinLnBrk="0" hangingPunct="1">
                        <a:defRPr sz="1800" kern="1200">
                          <a:solidFill>
                            <a:schemeClr val="tx1"/>
                          </a:solidFill>
                          <a:latin typeface="Times New Roman"/>
                        </a:defRPr>
                      </a:lvl3pPr>
                      <a:lvl4pPr marL="1371600" algn="l" defTabSz="914400" rtl="0" eaLnBrk="1" latinLnBrk="0" hangingPunct="1">
                        <a:defRPr sz="1800" kern="1200">
                          <a:solidFill>
                            <a:schemeClr val="tx1"/>
                          </a:solidFill>
                          <a:latin typeface="Times New Roman"/>
                        </a:defRPr>
                      </a:lvl4pPr>
                      <a:lvl5pPr marL="1828800" algn="l" defTabSz="914400" rtl="0" eaLnBrk="1" latinLnBrk="0" hangingPunct="1">
                        <a:defRPr sz="1800" kern="1200">
                          <a:solidFill>
                            <a:schemeClr val="tx1"/>
                          </a:solidFill>
                          <a:latin typeface="Times New Roman"/>
                        </a:defRPr>
                      </a:lvl5pPr>
                      <a:lvl6pPr marL="2286000" algn="l" defTabSz="914400" rtl="0" eaLnBrk="1" latinLnBrk="0" hangingPunct="1">
                        <a:defRPr sz="1800" kern="1200">
                          <a:solidFill>
                            <a:schemeClr val="tx1"/>
                          </a:solidFill>
                          <a:latin typeface="Times New Roman"/>
                        </a:defRPr>
                      </a:lvl6pPr>
                      <a:lvl7pPr marL="2743200" algn="l" defTabSz="914400" rtl="0" eaLnBrk="1" latinLnBrk="0" hangingPunct="1">
                        <a:defRPr sz="1800" kern="1200">
                          <a:solidFill>
                            <a:schemeClr val="tx1"/>
                          </a:solidFill>
                          <a:latin typeface="Times New Roman"/>
                        </a:defRPr>
                      </a:lvl7pPr>
                      <a:lvl8pPr marL="3200400" algn="l" defTabSz="914400" rtl="0" eaLnBrk="1" latinLnBrk="0" hangingPunct="1">
                        <a:defRPr sz="1800" kern="1200">
                          <a:solidFill>
                            <a:schemeClr val="tx1"/>
                          </a:solidFill>
                          <a:latin typeface="Times New Roman"/>
                        </a:defRPr>
                      </a:lvl8pPr>
                      <a:lvl9pPr marL="3657600" algn="l" defTabSz="914400" rtl="0" eaLnBrk="1" latinLnBrk="0" hangingPunct="1">
                        <a:defRPr sz="1800" kern="1200">
                          <a:solidFill>
                            <a:schemeClr val="tx1"/>
                          </a:solidFill>
                          <a:latin typeface="Times New Roman"/>
                        </a:defRPr>
                      </a:lvl9pPr>
                    </a:lstStyle>
                    <a:p>
                      <a:pPr algn="r" rtl="0" fontAlgn="ctr"/>
                      <a:r>
                        <a:rPr kumimoji="0" lang="en-US" sz="2800" b="0" i="0" u="none" strike="noStrike" kern="1200" cap="none" normalizeH="0" baseline="0" dirty="0">
                          <a:ln>
                            <a:noFill/>
                          </a:ln>
                          <a:solidFill>
                            <a:schemeClr val="tx1"/>
                          </a:solidFill>
                          <a:effectLst/>
                          <a:latin typeface="Calibri" pitchFamily="34" charset="0"/>
                          <a:ea typeface="+mn-ea"/>
                          <a:cs typeface="+mn-cs"/>
                        </a:rPr>
                        <a:t>29</a:t>
                      </a:r>
                    </a:p>
                  </a:txBody>
                  <a:tcPr marL="0" marR="777240" marT="0" marB="0" anchor="ctr">
                    <a:lnL w="19050" cap="flat" cmpd="sng" algn="ctr">
                      <a:solidFill>
                        <a:srgbClr val="00264C"/>
                      </a:solidFill>
                      <a:prstDash val="solid"/>
                      <a:round/>
                      <a:headEnd type="none" w="med" len="med"/>
                      <a:tailEnd type="none" w="med" len="med"/>
                    </a:lnL>
                    <a:lnR w="28575" cap="flat" cmpd="sng" algn="ctr">
                      <a:solidFill>
                        <a:srgbClr val="00264C"/>
                      </a:solidFill>
                      <a:prstDash val="solid"/>
                      <a:round/>
                      <a:headEnd type="none" w="med" len="med"/>
                      <a:tailEnd type="none" w="med" len="med"/>
                    </a:lnR>
                    <a:lnT w="19050" cap="flat" cmpd="sng" algn="ctr">
                      <a:solidFill>
                        <a:srgbClr val="00264C"/>
                      </a:solidFill>
                      <a:prstDash val="solid"/>
                      <a:round/>
                      <a:headEnd type="none" w="med" len="med"/>
                      <a:tailEnd type="none" w="med" len="med"/>
                    </a:lnT>
                    <a:lnB w="28575" cap="flat" cmpd="sng" algn="ctr">
                      <a:solidFill>
                        <a:srgbClr val="00264C"/>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178427">
                <a:tc>
                  <a:txBody>
                    <a:bodyPr/>
                    <a:lstStyle>
                      <a:lvl1pPr marL="0" algn="l" defTabSz="914400" rtl="0" eaLnBrk="1" latinLnBrk="0" hangingPunct="1">
                        <a:defRPr sz="1800" kern="1200">
                          <a:solidFill>
                            <a:schemeClr val="tx1"/>
                          </a:solidFill>
                          <a:latin typeface="Times New Roman"/>
                        </a:defRPr>
                      </a:lvl1pPr>
                      <a:lvl2pPr marL="457200" algn="l" defTabSz="914400" rtl="0" eaLnBrk="1" latinLnBrk="0" hangingPunct="1">
                        <a:defRPr sz="1800" kern="1200">
                          <a:solidFill>
                            <a:schemeClr val="tx1"/>
                          </a:solidFill>
                          <a:latin typeface="Times New Roman"/>
                        </a:defRPr>
                      </a:lvl2pPr>
                      <a:lvl3pPr marL="914400" algn="l" defTabSz="914400" rtl="0" eaLnBrk="1" latinLnBrk="0" hangingPunct="1">
                        <a:defRPr sz="1800" kern="1200">
                          <a:solidFill>
                            <a:schemeClr val="tx1"/>
                          </a:solidFill>
                          <a:latin typeface="Times New Roman"/>
                        </a:defRPr>
                      </a:lvl3pPr>
                      <a:lvl4pPr marL="1371600" algn="l" defTabSz="914400" rtl="0" eaLnBrk="1" latinLnBrk="0" hangingPunct="1">
                        <a:defRPr sz="1800" kern="1200">
                          <a:solidFill>
                            <a:schemeClr val="tx1"/>
                          </a:solidFill>
                          <a:latin typeface="Times New Roman"/>
                        </a:defRPr>
                      </a:lvl4pPr>
                      <a:lvl5pPr marL="1828800" algn="l" defTabSz="914400" rtl="0" eaLnBrk="1" latinLnBrk="0" hangingPunct="1">
                        <a:defRPr sz="1800" kern="1200">
                          <a:solidFill>
                            <a:schemeClr val="tx1"/>
                          </a:solidFill>
                          <a:latin typeface="Times New Roman"/>
                        </a:defRPr>
                      </a:lvl5pPr>
                      <a:lvl6pPr marL="2286000" algn="l" defTabSz="914400" rtl="0" eaLnBrk="1" latinLnBrk="0" hangingPunct="1">
                        <a:defRPr sz="1800" kern="1200">
                          <a:solidFill>
                            <a:schemeClr val="tx1"/>
                          </a:solidFill>
                          <a:latin typeface="Times New Roman"/>
                        </a:defRPr>
                      </a:lvl6pPr>
                      <a:lvl7pPr marL="2743200" algn="l" defTabSz="914400" rtl="0" eaLnBrk="1" latinLnBrk="0" hangingPunct="1">
                        <a:defRPr sz="1800" kern="1200">
                          <a:solidFill>
                            <a:schemeClr val="tx1"/>
                          </a:solidFill>
                          <a:latin typeface="Times New Roman"/>
                        </a:defRPr>
                      </a:lvl7pPr>
                      <a:lvl8pPr marL="3200400" algn="l" defTabSz="914400" rtl="0" eaLnBrk="1" latinLnBrk="0" hangingPunct="1">
                        <a:defRPr sz="1800" kern="1200">
                          <a:solidFill>
                            <a:schemeClr val="tx1"/>
                          </a:solidFill>
                          <a:latin typeface="Times New Roman"/>
                        </a:defRPr>
                      </a:lvl8pPr>
                      <a:lvl9pPr marL="3657600" algn="l" defTabSz="914400" rtl="0" eaLnBrk="1" latinLnBrk="0" hangingPunct="1">
                        <a:defRPr sz="1800" kern="1200">
                          <a:solidFill>
                            <a:schemeClr val="tx1"/>
                          </a:solidFill>
                          <a:latin typeface="Times New Roman"/>
                        </a:defRPr>
                      </a:lvl9pPr>
                    </a:lstStyle>
                    <a:p>
                      <a:pPr algn="r" fontAlgn="ctr"/>
                      <a:r>
                        <a:rPr lang="en-US" sz="1000" b="0" i="0" u="none" strike="noStrike" dirty="0">
                          <a:solidFill>
                            <a:srgbClr val="000000"/>
                          </a:solidFill>
                          <a:latin typeface="Calibri"/>
                        </a:rPr>
                        <a:t> </a:t>
                      </a:r>
                    </a:p>
                  </a:txBody>
                  <a:tcPr marL="0" marR="777240" marT="0" marB="0" anchor="ctr">
                    <a:lnL w="28575" cap="flat" cmpd="sng" algn="ctr">
                      <a:noFill/>
                      <a:prstDash val="solid"/>
                      <a:round/>
                      <a:headEnd type="none" w="med" len="med"/>
                      <a:tailEnd type="none" w="med" len="med"/>
                    </a:lnL>
                    <a:lnR>
                      <a:noFill/>
                    </a:lnR>
                    <a:lnT w="28575" cap="flat" cmpd="sng" algn="ctr">
                      <a:solidFill>
                        <a:srgbClr val="00264C"/>
                      </a:solidFill>
                      <a:prstDash val="solid"/>
                      <a:round/>
                      <a:headEnd type="none" w="med" len="med"/>
                      <a:tailEnd type="none" w="med" len="med"/>
                    </a:lnT>
                    <a:lnB w="28575" cap="flat" cmpd="sng" algn="ctr">
                      <a:solidFill>
                        <a:srgbClr val="00264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Times New Roman"/>
                        </a:defRPr>
                      </a:lvl1pPr>
                      <a:lvl2pPr marL="457200" algn="l" defTabSz="914400" rtl="0" eaLnBrk="1" latinLnBrk="0" hangingPunct="1">
                        <a:defRPr sz="1800" kern="1200">
                          <a:solidFill>
                            <a:schemeClr val="tx1"/>
                          </a:solidFill>
                          <a:latin typeface="Times New Roman"/>
                        </a:defRPr>
                      </a:lvl2pPr>
                      <a:lvl3pPr marL="914400" algn="l" defTabSz="914400" rtl="0" eaLnBrk="1" latinLnBrk="0" hangingPunct="1">
                        <a:defRPr sz="1800" kern="1200">
                          <a:solidFill>
                            <a:schemeClr val="tx1"/>
                          </a:solidFill>
                          <a:latin typeface="Times New Roman"/>
                        </a:defRPr>
                      </a:lvl3pPr>
                      <a:lvl4pPr marL="1371600" algn="l" defTabSz="914400" rtl="0" eaLnBrk="1" latinLnBrk="0" hangingPunct="1">
                        <a:defRPr sz="1800" kern="1200">
                          <a:solidFill>
                            <a:schemeClr val="tx1"/>
                          </a:solidFill>
                          <a:latin typeface="Times New Roman"/>
                        </a:defRPr>
                      </a:lvl4pPr>
                      <a:lvl5pPr marL="1828800" algn="l" defTabSz="914400" rtl="0" eaLnBrk="1" latinLnBrk="0" hangingPunct="1">
                        <a:defRPr sz="1800" kern="1200">
                          <a:solidFill>
                            <a:schemeClr val="tx1"/>
                          </a:solidFill>
                          <a:latin typeface="Times New Roman"/>
                        </a:defRPr>
                      </a:lvl5pPr>
                      <a:lvl6pPr marL="2286000" algn="l" defTabSz="914400" rtl="0" eaLnBrk="1" latinLnBrk="0" hangingPunct="1">
                        <a:defRPr sz="1800" kern="1200">
                          <a:solidFill>
                            <a:schemeClr val="tx1"/>
                          </a:solidFill>
                          <a:latin typeface="Times New Roman"/>
                        </a:defRPr>
                      </a:lvl6pPr>
                      <a:lvl7pPr marL="2743200" algn="l" defTabSz="914400" rtl="0" eaLnBrk="1" latinLnBrk="0" hangingPunct="1">
                        <a:defRPr sz="1800" kern="1200">
                          <a:solidFill>
                            <a:schemeClr val="tx1"/>
                          </a:solidFill>
                          <a:latin typeface="Times New Roman"/>
                        </a:defRPr>
                      </a:lvl7pPr>
                      <a:lvl8pPr marL="3200400" algn="l" defTabSz="914400" rtl="0" eaLnBrk="1" latinLnBrk="0" hangingPunct="1">
                        <a:defRPr sz="1800" kern="1200">
                          <a:solidFill>
                            <a:schemeClr val="tx1"/>
                          </a:solidFill>
                          <a:latin typeface="Times New Roman"/>
                        </a:defRPr>
                      </a:lvl8pPr>
                      <a:lvl9pPr marL="3657600" algn="l" defTabSz="914400" rtl="0" eaLnBrk="1" latinLnBrk="0" hangingPunct="1">
                        <a:defRPr sz="1800" kern="1200">
                          <a:solidFill>
                            <a:schemeClr val="tx1"/>
                          </a:solidFill>
                          <a:latin typeface="Times New Roman"/>
                        </a:defRPr>
                      </a:lvl9pPr>
                    </a:lstStyle>
                    <a:p>
                      <a:pPr algn="r" fontAlgn="ctr"/>
                      <a:r>
                        <a:rPr lang="en-US" sz="1000" b="0" i="0" u="none" strike="noStrike" dirty="0">
                          <a:solidFill>
                            <a:srgbClr val="000000"/>
                          </a:solidFill>
                          <a:latin typeface="Calibri"/>
                        </a:rPr>
                        <a:t> </a:t>
                      </a:r>
                    </a:p>
                  </a:txBody>
                  <a:tcPr marL="0" marR="777240" marT="0" marB="0" anchor="ctr">
                    <a:lnL>
                      <a:noFill/>
                    </a:lnL>
                    <a:lnR w="28575" cap="flat" cmpd="sng" algn="ctr">
                      <a:noFill/>
                      <a:prstDash val="solid"/>
                      <a:round/>
                      <a:headEnd type="none" w="med" len="med"/>
                      <a:tailEnd type="none" w="med" len="med"/>
                    </a:lnR>
                    <a:lnT w="28575" cap="flat" cmpd="sng" algn="ctr">
                      <a:solidFill>
                        <a:srgbClr val="00264C"/>
                      </a:solidFill>
                      <a:prstDash val="solid"/>
                      <a:round/>
                      <a:headEnd type="none" w="med" len="med"/>
                      <a:tailEnd type="none" w="med" len="med"/>
                    </a:lnT>
                    <a:lnB w="28575" cap="flat" cmpd="sng" algn="ctr">
                      <a:solidFill>
                        <a:srgbClr val="00264C"/>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r h="558552">
                <a:tc>
                  <a:txBody>
                    <a:bodyPr/>
                    <a:lstStyle>
                      <a:lvl1pPr marL="0" algn="l" defTabSz="914400" rtl="0" eaLnBrk="1" latinLnBrk="0" hangingPunct="1">
                        <a:defRPr sz="1800" kern="1200">
                          <a:solidFill>
                            <a:schemeClr val="tx1"/>
                          </a:solidFill>
                          <a:latin typeface="Times New Roman"/>
                        </a:defRPr>
                      </a:lvl1pPr>
                      <a:lvl2pPr marL="457200" algn="l" defTabSz="914400" rtl="0" eaLnBrk="1" latinLnBrk="0" hangingPunct="1">
                        <a:defRPr sz="1800" kern="1200">
                          <a:solidFill>
                            <a:schemeClr val="tx1"/>
                          </a:solidFill>
                          <a:latin typeface="Times New Roman"/>
                        </a:defRPr>
                      </a:lvl2pPr>
                      <a:lvl3pPr marL="914400" algn="l" defTabSz="914400" rtl="0" eaLnBrk="1" latinLnBrk="0" hangingPunct="1">
                        <a:defRPr sz="1800" kern="1200">
                          <a:solidFill>
                            <a:schemeClr val="tx1"/>
                          </a:solidFill>
                          <a:latin typeface="Times New Roman"/>
                        </a:defRPr>
                      </a:lvl3pPr>
                      <a:lvl4pPr marL="1371600" algn="l" defTabSz="914400" rtl="0" eaLnBrk="1" latinLnBrk="0" hangingPunct="1">
                        <a:defRPr sz="1800" kern="1200">
                          <a:solidFill>
                            <a:schemeClr val="tx1"/>
                          </a:solidFill>
                          <a:latin typeface="Times New Roman"/>
                        </a:defRPr>
                      </a:lvl4pPr>
                      <a:lvl5pPr marL="1828800" algn="l" defTabSz="914400" rtl="0" eaLnBrk="1" latinLnBrk="0" hangingPunct="1">
                        <a:defRPr sz="1800" kern="1200">
                          <a:solidFill>
                            <a:schemeClr val="tx1"/>
                          </a:solidFill>
                          <a:latin typeface="Times New Roman"/>
                        </a:defRPr>
                      </a:lvl5pPr>
                      <a:lvl6pPr marL="2286000" algn="l" defTabSz="914400" rtl="0" eaLnBrk="1" latinLnBrk="0" hangingPunct="1">
                        <a:defRPr sz="1800" kern="1200">
                          <a:solidFill>
                            <a:schemeClr val="tx1"/>
                          </a:solidFill>
                          <a:latin typeface="Times New Roman"/>
                        </a:defRPr>
                      </a:lvl6pPr>
                      <a:lvl7pPr marL="2743200" algn="l" defTabSz="914400" rtl="0" eaLnBrk="1" latinLnBrk="0" hangingPunct="1">
                        <a:defRPr sz="1800" kern="1200">
                          <a:solidFill>
                            <a:schemeClr val="tx1"/>
                          </a:solidFill>
                          <a:latin typeface="Times New Roman"/>
                        </a:defRPr>
                      </a:lvl7pPr>
                      <a:lvl8pPr marL="3200400" algn="l" defTabSz="914400" rtl="0" eaLnBrk="1" latinLnBrk="0" hangingPunct="1">
                        <a:defRPr sz="1800" kern="1200">
                          <a:solidFill>
                            <a:schemeClr val="tx1"/>
                          </a:solidFill>
                          <a:latin typeface="Times New Roman"/>
                        </a:defRPr>
                      </a:lvl8pPr>
                      <a:lvl9pPr marL="3657600" algn="l" defTabSz="914400" rtl="0" eaLnBrk="1" latinLnBrk="0" hangingPunct="1">
                        <a:defRPr sz="1800" kern="1200">
                          <a:solidFill>
                            <a:schemeClr val="tx1"/>
                          </a:solidFill>
                          <a:latin typeface="Times New Roman"/>
                        </a:defRPr>
                      </a:lvl9pPr>
                    </a:lstStyle>
                    <a:p>
                      <a:pPr algn="r" fontAlgn="b"/>
                      <a:r>
                        <a:rPr kumimoji="0" lang="en-US" sz="2800" b="0" i="0" u="none" strike="noStrike" kern="1200" cap="none" normalizeH="0" baseline="0" dirty="0">
                          <a:ln>
                            <a:noFill/>
                          </a:ln>
                          <a:solidFill>
                            <a:schemeClr val="tx1"/>
                          </a:solidFill>
                          <a:effectLst/>
                          <a:latin typeface="Calibri" pitchFamily="34" charset="0"/>
                          <a:ea typeface="+mn-ea"/>
                          <a:cs typeface="+mn-cs"/>
                        </a:rPr>
                        <a:t>10</a:t>
                      </a:r>
                    </a:p>
                  </a:txBody>
                  <a:tcPr marL="0" marR="777240" marT="0" marB="0" anchor="ctr">
                    <a:lnL w="28575" cap="flat" cmpd="sng" algn="ctr">
                      <a:solidFill>
                        <a:srgbClr val="00264C"/>
                      </a:solidFill>
                      <a:prstDash val="solid"/>
                      <a:round/>
                      <a:headEnd type="none" w="med" len="med"/>
                      <a:tailEnd type="none" w="med" len="med"/>
                    </a:lnL>
                    <a:lnR w="19050" cap="flat" cmpd="sng" algn="ctr">
                      <a:solidFill>
                        <a:srgbClr val="00264C"/>
                      </a:solidFill>
                      <a:prstDash val="solid"/>
                      <a:round/>
                      <a:headEnd type="none" w="med" len="med"/>
                      <a:tailEnd type="none" w="med" len="med"/>
                    </a:lnR>
                    <a:lnT w="28575" cap="flat" cmpd="sng" algn="ctr">
                      <a:solidFill>
                        <a:srgbClr val="00264C"/>
                      </a:solidFill>
                      <a:prstDash val="solid"/>
                      <a:round/>
                      <a:headEnd type="none" w="med" len="med"/>
                      <a:tailEnd type="none" w="med" len="med"/>
                    </a:lnT>
                    <a:lnB w="28575" cap="flat" cmpd="sng" algn="ctr">
                      <a:solidFill>
                        <a:srgbClr val="00264C"/>
                      </a:solidFill>
                      <a:prstDash val="solid"/>
                      <a:round/>
                      <a:headEnd type="none" w="med" len="med"/>
                      <a:tailEnd type="none" w="med" len="med"/>
                    </a:lnB>
                    <a:lnTlToBr w="12700" cmpd="sng">
                      <a:noFill/>
                      <a:prstDash val="solid"/>
                    </a:lnTlToBr>
                    <a:lnBlToTr w="12700" cmpd="sng">
                      <a:noFill/>
                      <a:prstDash val="solid"/>
                    </a:lnBlToTr>
                    <a:solidFill>
                      <a:srgbClr val="FFFFE9">
                        <a:lumMod val="90000"/>
                      </a:srgbClr>
                    </a:solidFill>
                  </a:tcPr>
                </a:tc>
                <a:tc>
                  <a:txBody>
                    <a:bodyPr/>
                    <a:lstStyle>
                      <a:lvl1pPr marL="0" algn="l" defTabSz="914400" rtl="0" eaLnBrk="1" latinLnBrk="0" hangingPunct="1">
                        <a:defRPr sz="1800" kern="1200">
                          <a:solidFill>
                            <a:schemeClr val="tx1"/>
                          </a:solidFill>
                          <a:latin typeface="Times New Roman"/>
                        </a:defRPr>
                      </a:lvl1pPr>
                      <a:lvl2pPr marL="457200" algn="l" defTabSz="914400" rtl="0" eaLnBrk="1" latinLnBrk="0" hangingPunct="1">
                        <a:defRPr sz="1800" kern="1200">
                          <a:solidFill>
                            <a:schemeClr val="tx1"/>
                          </a:solidFill>
                          <a:latin typeface="Times New Roman"/>
                        </a:defRPr>
                      </a:lvl2pPr>
                      <a:lvl3pPr marL="914400" algn="l" defTabSz="914400" rtl="0" eaLnBrk="1" latinLnBrk="0" hangingPunct="1">
                        <a:defRPr sz="1800" kern="1200">
                          <a:solidFill>
                            <a:schemeClr val="tx1"/>
                          </a:solidFill>
                          <a:latin typeface="Times New Roman"/>
                        </a:defRPr>
                      </a:lvl3pPr>
                      <a:lvl4pPr marL="1371600" algn="l" defTabSz="914400" rtl="0" eaLnBrk="1" latinLnBrk="0" hangingPunct="1">
                        <a:defRPr sz="1800" kern="1200">
                          <a:solidFill>
                            <a:schemeClr val="tx1"/>
                          </a:solidFill>
                          <a:latin typeface="Times New Roman"/>
                        </a:defRPr>
                      </a:lvl4pPr>
                      <a:lvl5pPr marL="1828800" algn="l" defTabSz="914400" rtl="0" eaLnBrk="1" latinLnBrk="0" hangingPunct="1">
                        <a:defRPr sz="1800" kern="1200">
                          <a:solidFill>
                            <a:schemeClr val="tx1"/>
                          </a:solidFill>
                          <a:latin typeface="Times New Roman"/>
                        </a:defRPr>
                      </a:lvl5pPr>
                      <a:lvl6pPr marL="2286000" algn="l" defTabSz="914400" rtl="0" eaLnBrk="1" latinLnBrk="0" hangingPunct="1">
                        <a:defRPr sz="1800" kern="1200">
                          <a:solidFill>
                            <a:schemeClr val="tx1"/>
                          </a:solidFill>
                          <a:latin typeface="Times New Roman"/>
                        </a:defRPr>
                      </a:lvl6pPr>
                      <a:lvl7pPr marL="2743200" algn="l" defTabSz="914400" rtl="0" eaLnBrk="1" latinLnBrk="0" hangingPunct="1">
                        <a:defRPr sz="1800" kern="1200">
                          <a:solidFill>
                            <a:schemeClr val="tx1"/>
                          </a:solidFill>
                          <a:latin typeface="Times New Roman"/>
                        </a:defRPr>
                      </a:lvl7pPr>
                      <a:lvl8pPr marL="3200400" algn="l" defTabSz="914400" rtl="0" eaLnBrk="1" latinLnBrk="0" hangingPunct="1">
                        <a:defRPr sz="1800" kern="1200">
                          <a:solidFill>
                            <a:schemeClr val="tx1"/>
                          </a:solidFill>
                          <a:latin typeface="Times New Roman"/>
                        </a:defRPr>
                      </a:lvl8pPr>
                      <a:lvl9pPr marL="3657600" algn="l" defTabSz="914400" rtl="0" eaLnBrk="1" latinLnBrk="0" hangingPunct="1">
                        <a:defRPr sz="1800" kern="1200">
                          <a:solidFill>
                            <a:schemeClr val="tx1"/>
                          </a:solidFill>
                          <a:latin typeface="Times New Roman"/>
                        </a:defRPr>
                      </a:lvl9pPr>
                    </a:lstStyle>
                    <a:p>
                      <a:pPr algn="r" fontAlgn="b"/>
                      <a:r>
                        <a:rPr kumimoji="0" lang="en-US" sz="2800" b="0" i="0" u="none" strike="noStrike" kern="1200" cap="none" normalizeH="0" baseline="0" dirty="0">
                          <a:ln>
                            <a:noFill/>
                          </a:ln>
                          <a:solidFill>
                            <a:schemeClr val="tx1"/>
                          </a:solidFill>
                          <a:effectLst/>
                          <a:latin typeface="Calibri" pitchFamily="34" charset="0"/>
                          <a:ea typeface="+mn-ea"/>
                          <a:cs typeface="+mn-cs"/>
                        </a:rPr>
                        <a:t>36</a:t>
                      </a:r>
                    </a:p>
                  </a:txBody>
                  <a:tcPr marL="0" marR="777240" marT="0" marB="0" anchor="ctr">
                    <a:lnL w="19050" cap="flat" cmpd="sng" algn="ctr">
                      <a:solidFill>
                        <a:srgbClr val="00264C"/>
                      </a:solidFill>
                      <a:prstDash val="solid"/>
                      <a:round/>
                      <a:headEnd type="none" w="med" len="med"/>
                      <a:tailEnd type="none" w="med" len="med"/>
                    </a:lnL>
                    <a:lnR w="28575" cap="flat" cmpd="sng" algn="ctr">
                      <a:solidFill>
                        <a:srgbClr val="00264C"/>
                      </a:solidFill>
                      <a:prstDash val="solid"/>
                      <a:round/>
                      <a:headEnd type="none" w="med" len="med"/>
                      <a:tailEnd type="none" w="med" len="med"/>
                    </a:lnR>
                    <a:lnT w="28575" cap="flat" cmpd="sng" algn="ctr">
                      <a:solidFill>
                        <a:srgbClr val="00264C"/>
                      </a:solidFill>
                      <a:prstDash val="solid"/>
                      <a:round/>
                      <a:headEnd type="none" w="med" len="med"/>
                      <a:tailEnd type="none" w="med" len="med"/>
                    </a:lnT>
                    <a:lnB w="28575" cap="flat" cmpd="sng" algn="ctr">
                      <a:solidFill>
                        <a:srgbClr val="00264C"/>
                      </a:solidFill>
                      <a:prstDash val="solid"/>
                      <a:round/>
                      <a:headEnd type="none" w="med" len="med"/>
                      <a:tailEnd type="none" w="med" len="med"/>
                    </a:lnB>
                    <a:lnTlToBr w="12700" cmpd="sng">
                      <a:noFill/>
                      <a:prstDash val="solid"/>
                    </a:lnTlToBr>
                    <a:lnBlToTr w="12700" cmpd="sng">
                      <a:noFill/>
                      <a:prstDash val="solid"/>
                    </a:lnBlToTr>
                    <a:solidFill>
                      <a:srgbClr val="FFFFE9">
                        <a:lumMod val="90000"/>
                      </a:srgbClr>
                    </a:solidFill>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98141587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C813B25B-7B2E-4FA6-9D96-B061ABEB2E19}" type="datetime4">
              <a:rPr lang="en-US" smtClean="0"/>
              <a:t>February 26, 2022</a:t>
            </a:fld>
            <a:endParaRPr lang="en-IN"/>
          </a:p>
        </p:txBody>
      </p:sp>
      <p:sp>
        <p:nvSpPr>
          <p:cNvPr id="5" name="Slide Number Placeholder 4"/>
          <p:cNvSpPr>
            <a:spLocks noGrp="1"/>
          </p:cNvSpPr>
          <p:nvPr>
            <p:ph type="sldNum" sz="quarter" idx="12"/>
          </p:nvPr>
        </p:nvSpPr>
        <p:spPr/>
        <p:txBody>
          <a:bodyPr/>
          <a:lstStyle/>
          <a:p>
            <a:fld id="{675EDB7F-48D0-4D1B-B252-2E4EBFB64C6A}" type="slidenum">
              <a:rPr lang="en-IN" smtClean="0"/>
              <a:t>67</a:t>
            </a:fld>
            <a:endParaRPr lang="en-IN"/>
          </a:p>
        </p:txBody>
      </p:sp>
      <p:pic>
        <p:nvPicPr>
          <p:cNvPr id="6" name="Picture 5"/>
          <p:cNvPicPr>
            <a:picLocks noChangeAspect="1"/>
          </p:cNvPicPr>
          <p:nvPr/>
        </p:nvPicPr>
        <p:blipFill>
          <a:blip r:embed="rId2"/>
          <a:stretch>
            <a:fillRect/>
          </a:stretch>
        </p:blipFill>
        <p:spPr>
          <a:xfrm>
            <a:off x="110247" y="308919"/>
            <a:ext cx="6248985" cy="6191550"/>
          </a:xfrm>
          <a:prstGeom prst="rect">
            <a:avLst/>
          </a:prstGeom>
        </p:spPr>
      </p:pic>
      <p:pic>
        <p:nvPicPr>
          <p:cNvPr id="7" name="Picture 6"/>
          <p:cNvPicPr>
            <a:picLocks noChangeAspect="1"/>
          </p:cNvPicPr>
          <p:nvPr/>
        </p:nvPicPr>
        <p:blipFill>
          <a:blip r:embed="rId3"/>
          <a:stretch>
            <a:fillRect/>
          </a:stretch>
        </p:blipFill>
        <p:spPr>
          <a:xfrm>
            <a:off x="5973413" y="1618375"/>
            <a:ext cx="5814933" cy="1888232"/>
          </a:xfrm>
          <a:prstGeom prst="rect">
            <a:avLst/>
          </a:prstGeom>
        </p:spPr>
      </p:pic>
    </p:spTree>
    <p:extLst>
      <p:ext uri="{BB962C8B-B14F-4D97-AF65-F5344CB8AC3E}">
        <p14:creationId xmlns:p14="http://schemas.microsoft.com/office/powerpoint/2010/main" val="223736343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C813B25B-7B2E-4FA6-9D96-B061ABEB2E19}" type="datetime4">
              <a:rPr lang="en-US" smtClean="0"/>
              <a:t>February 26, 2022</a:t>
            </a:fld>
            <a:endParaRPr lang="en-IN"/>
          </a:p>
        </p:txBody>
      </p:sp>
      <p:sp>
        <p:nvSpPr>
          <p:cNvPr id="5" name="Slide Number Placeholder 4"/>
          <p:cNvSpPr>
            <a:spLocks noGrp="1"/>
          </p:cNvSpPr>
          <p:nvPr>
            <p:ph type="sldNum" sz="quarter" idx="12"/>
          </p:nvPr>
        </p:nvSpPr>
        <p:spPr/>
        <p:txBody>
          <a:bodyPr/>
          <a:lstStyle/>
          <a:p>
            <a:fld id="{675EDB7F-48D0-4D1B-B252-2E4EBFB64C6A}" type="slidenum">
              <a:rPr lang="en-IN" smtClean="0"/>
              <a:t>68</a:t>
            </a:fld>
            <a:endParaRPr lang="en-IN"/>
          </a:p>
        </p:txBody>
      </p:sp>
      <p:graphicFrame>
        <p:nvGraphicFramePr>
          <p:cNvPr id="6" name="Object 5"/>
          <p:cNvGraphicFramePr>
            <a:graphicFrameLocks noChangeAspect="1"/>
          </p:cNvGraphicFramePr>
          <p:nvPr>
            <p:extLst>
              <p:ext uri="{D42A27DB-BD31-4B8C-83A1-F6EECF244321}">
                <p14:modId xmlns:p14="http://schemas.microsoft.com/office/powerpoint/2010/main" val="3361224383"/>
              </p:ext>
            </p:extLst>
          </p:nvPr>
        </p:nvGraphicFramePr>
        <p:xfrm>
          <a:off x="1184879" y="313833"/>
          <a:ext cx="4275137" cy="1916113"/>
        </p:xfrm>
        <a:graphic>
          <a:graphicData uri="http://schemas.openxmlformats.org/presentationml/2006/ole">
            <mc:AlternateContent xmlns:mc="http://schemas.openxmlformats.org/markup-compatibility/2006">
              <mc:Choice xmlns:v="urn:schemas-microsoft-com:vml" Requires="v">
                <p:oleObj spid="_x0000_s7462" name="Equation" r:id="rId3" imgW="1473120" imgH="660240" progId="Equation.3">
                  <p:embed/>
                </p:oleObj>
              </mc:Choice>
              <mc:Fallback>
                <p:oleObj name="Equation" r:id="rId3" imgW="1473120" imgH="66024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84879" y="313833"/>
                        <a:ext cx="4275137" cy="1916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100749043"/>
              </p:ext>
            </p:extLst>
          </p:nvPr>
        </p:nvGraphicFramePr>
        <p:xfrm>
          <a:off x="2209800" y="2718538"/>
          <a:ext cx="1847850" cy="1395412"/>
        </p:xfrm>
        <a:graphic>
          <a:graphicData uri="http://schemas.openxmlformats.org/presentationml/2006/ole">
            <mc:AlternateContent xmlns:mc="http://schemas.openxmlformats.org/markup-compatibility/2006">
              <mc:Choice xmlns:v="urn:schemas-microsoft-com:vml" Requires="v">
                <p:oleObj spid="_x0000_s7463" name="Equation" r:id="rId5" imgW="622080" imgH="469800" progId="Equation.3">
                  <p:embed/>
                </p:oleObj>
              </mc:Choice>
              <mc:Fallback>
                <p:oleObj name="Equation" r:id="rId5" imgW="622080" imgH="469800" progId="Equation.3">
                  <p:embed/>
                  <p:pic>
                    <p:nvPicPr>
                      <p:cNvPr id="0" name=""/>
                      <p:cNvPicPr>
                        <a:picLocks noChangeAspect="1" noChangeArrowheads="1"/>
                      </p:cNvPicPr>
                      <p:nvPr/>
                    </p:nvPicPr>
                    <p:blipFill>
                      <a:blip r:embed="rId6"/>
                      <a:srcRect/>
                      <a:stretch>
                        <a:fillRect/>
                      </a:stretch>
                    </p:blipFill>
                    <p:spPr bwMode="auto">
                      <a:xfrm>
                        <a:off x="2209800" y="2718538"/>
                        <a:ext cx="1847850" cy="13954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8" name="Picture 7"/>
          <p:cNvPicPr>
            <a:picLocks noChangeAspect="1"/>
          </p:cNvPicPr>
          <p:nvPr/>
        </p:nvPicPr>
        <p:blipFill>
          <a:blip r:embed="rId7"/>
          <a:stretch>
            <a:fillRect/>
          </a:stretch>
        </p:blipFill>
        <p:spPr>
          <a:xfrm>
            <a:off x="697146" y="4113950"/>
            <a:ext cx="8608298" cy="1877731"/>
          </a:xfrm>
          <a:prstGeom prst="rect">
            <a:avLst/>
          </a:prstGeom>
        </p:spPr>
      </p:pic>
    </p:spTree>
    <p:extLst>
      <p:ext uri="{BB962C8B-B14F-4D97-AF65-F5344CB8AC3E}">
        <p14:creationId xmlns:p14="http://schemas.microsoft.com/office/powerpoint/2010/main" val="102546042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C813B25B-7B2E-4FA6-9D96-B061ABEB2E19}" type="datetime4">
              <a:rPr lang="en-US" smtClean="0">
                <a:solidFill>
                  <a:prstClr val="black">
                    <a:tint val="75000"/>
                  </a:prstClr>
                </a:solidFill>
              </a:rPr>
              <a:pPr/>
              <a:t>February 26, 2022</a:t>
            </a:fld>
            <a:endParaRPr lang="en-IN">
              <a:solidFill>
                <a:prstClr val="black">
                  <a:tint val="75000"/>
                </a:prstClr>
              </a:solidFill>
            </a:endParaRPr>
          </a:p>
        </p:txBody>
      </p:sp>
      <p:sp>
        <p:nvSpPr>
          <p:cNvPr id="5" name="Slide Number Placeholder 4"/>
          <p:cNvSpPr>
            <a:spLocks noGrp="1"/>
          </p:cNvSpPr>
          <p:nvPr>
            <p:ph type="sldNum" sz="quarter" idx="12"/>
          </p:nvPr>
        </p:nvSpPr>
        <p:spPr/>
        <p:txBody>
          <a:bodyPr/>
          <a:lstStyle/>
          <a:p>
            <a:fld id="{675EDB7F-48D0-4D1B-B252-2E4EBFB64C6A}" type="slidenum">
              <a:rPr lang="en-IN" smtClean="0">
                <a:solidFill>
                  <a:prstClr val="black">
                    <a:tint val="75000"/>
                  </a:prstClr>
                </a:solidFill>
              </a:rPr>
              <a:pPr/>
              <a:t>69</a:t>
            </a:fld>
            <a:endParaRPr lang="en-IN">
              <a:solidFill>
                <a:prstClr val="black">
                  <a:tint val="75000"/>
                </a:prstClr>
              </a:solidFill>
            </a:endParaRPr>
          </a:p>
        </p:txBody>
      </p:sp>
      <p:sp>
        <p:nvSpPr>
          <p:cNvPr id="6" name="Title 1"/>
          <p:cNvSpPr txBox="1">
            <a:spLocks/>
          </p:cNvSpPr>
          <p:nvPr/>
        </p:nvSpPr>
        <p:spPr bwMode="auto">
          <a:xfrm>
            <a:off x="152400" y="304800"/>
            <a:ext cx="87630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eaLnBrk="0" fontAlgn="base" hangingPunct="0">
              <a:spcBef>
                <a:spcPct val="0"/>
              </a:spcBef>
              <a:spcAft>
                <a:spcPct val="0"/>
              </a:spcAft>
              <a:defRPr sz="3600" b="1">
                <a:solidFill>
                  <a:schemeClr val="tx2"/>
                </a:solidFill>
                <a:latin typeface="+mj-lt"/>
                <a:ea typeface="+mj-ea"/>
                <a:cs typeface="+mj-cs"/>
              </a:defRPr>
            </a:lvl1pPr>
            <a:lvl2pPr algn="ctr" rtl="0" eaLnBrk="0" fontAlgn="base" hangingPunct="0">
              <a:spcBef>
                <a:spcPct val="0"/>
              </a:spcBef>
              <a:spcAft>
                <a:spcPct val="0"/>
              </a:spcAft>
              <a:defRPr sz="3600" b="1">
                <a:solidFill>
                  <a:schemeClr val="tx2"/>
                </a:solidFill>
                <a:latin typeface="Berlin Sans FB Demi" pitchFamily="34" charset="0"/>
              </a:defRPr>
            </a:lvl2pPr>
            <a:lvl3pPr algn="ctr" rtl="0" eaLnBrk="0" fontAlgn="base" hangingPunct="0">
              <a:spcBef>
                <a:spcPct val="0"/>
              </a:spcBef>
              <a:spcAft>
                <a:spcPct val="0"/>
              </a:spcAft>
              <a:defRPr sz="3600" b="1">
                <a:solidFill>
                  <a:schemeClr val="tx2"/>
                </a:solidFill>
                <a:latin typeface="Berlin Sans FB Demi" pitchFamily="34" charset="0"/>
              </a:defRPr>
            </a:lvl3pPr>
            <a:lvl4pPr algn="ctr" rtl="0" eaLnBrk="0" fontAlgn="base" hangingPunct="0">
              <a:spcBef>
                <a:spcPct val="0"/>
              </a:spcBef>
              <a:spcAft>
                <a:spcPct val="0"/>
              </a:spcAft>
              <a:defRPr sz="3600" b="1">
                <a:solidFill>
                  <a:schemeClr val="tx2"/>
                </a:solidFill>
                <a:latin typeface="Berlin Sans FB Demi" pitchFamily="34" charset="0"/>
              </a:defRPr>
            </a:lvl4pPr>
            <a:lvl5pPr algn="ctr" rtl="0" eaLnBrk="0" fontAlgn="base" hangingPunct="0">
              <a:spcBef>
                <a:spcPct val="0"/>
              </a:spcBef>
              <a:spcAft>
                <a:spcPct val="0"/>
              </a:spcAft>
              <a:defRPr sz="3600" b="1">
                <a:solidFill>
                  <a:schemeClr val="tx2"/>
                </a:solidFill>
                <a:latin typeface="Berlin Sans FB Demi" pitchFamily="34" charset="0"/>
              </a:defRPr>
            </a:lvl5pPr>
            <a:lvl6pPr marL="457200" algn="ctr" rtl="0" fontAlgn="base">
              <a:spcBef>
                <a:spcPct val="0"/>
              </a:spcBef>
              <a:spcAft>
                <a:spcPct val="0"/>
              </a:spcAft>
              <a:defRPr sz="3600" b="1">
                <a:solidFill>
                  <a:schemeClr val="tx2"/>
                </a:solidFill>
                <a:latin typeface="Berlin Sans FB Demi" pitchFamily="34" charset="0"/>
              </a:defRPr>
            </a:lvl6pPr>
            <a:lvl7pPr marL="914400" algn="ctr" rtl="0" fontAlgn="base">
              <a:spcBef>
                <a:spcPct val="0"/>
              </a:spcBef>
              <a:spcAft>
                <a:spcPct val="0"/>
              </a:spcAft>
              <a:defRPr sz="3600" b="1">
                <a:solidFill>
                  <a:schemeClr val="tx2"/>
                </a:solidFill>
                <a:latin typeface="Berlin Sans FB Demi" pitchFamily="34" charset="0"/>
              </a:defRPr>
            </a:lvl7pPr>
            <a:lvl8pPr marL="1371600" algn="ctr" rtl="0" fontAlgn="base">
              <a:spcBef>
                <a:spcPct val="0"/>
              </a:spcBef>
              <a:spcAft>
                <a:spcPct val="0"/>
              </a:spcAft>
              <a:defRPr sz="3600" b="1">
                <a:solidFill>
                  <a:schemeClr val="tx2"/>
                </a:solidFill>
                <a:latin typeface="Berlin Sans FB Demi" pitchFamily="34" charset="0"/>
              </a:defRPr>
            </a:lvl8pPr>
            <a:lvl9pPr marL="1828800" algn="ctr" rtl="0" fontAlgn="base">
              <a:spcBef>
                <a:spcPct val="0"/>
              </a:spcBef>
              <a:spcAft>
                <a:spcPct val="0"/>
              </a:spcAft>
              <a:defRPr sz="3600" b="1">
                <a:solidFill>
                  <a:schemeClr val="tx2"/>
                </a:solidFill>
                <a:latin typeface="Berlin Sans FB Demi" pitchFamily="34" charset="0"/>
              </a:defRPr>
            </a:lvl9pPr>
          </a:lstStyle>
          <a:p>
            <a:r>
              <a:rPr lang="en-US" altLang="en-US" kern="0">
                <a:solidFill>
                  <a:srgbClr val="333399"/>
                </a:solidFill>
                <a:latin typeface="Berlin Sans FB Demi"/>
              </a:rPr>
              <a:t>Co-Variance: An Example</a:t>
            </a:r>
            <a:endParaRPr lang="en-US" altLang="en-US" kern="0" dirty="0">
              <a:solidFill>
                <a:srgbClr val="333399"/>
              </a:solidFill>
              <a:latin typeface="Berlin Sans FB Demi"/>
            </a:endParaRPr>
          </a:p>
        </p:txBody>
      </p:sp>
      <p:sp>
        <p:nvSpPr>
          <p:cNvPr id="7" name="Text Placeholder 2"/>
          <p:cNvSpPr txBox="1">
            <a:spLocks/>
          </p:cNvSpPr>
          <p:nvPr/>
        </p:nvSpPr>
        <p:spPr bwMode="auto">
          <a:xfrm>
            <a:off x="304800" y="1066800"/>
            <a:ext cx="8534400" cy="548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vl6pPr marL="25146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9pPr>
          </a:lstStyle>
          <a:p>
            <a:pPr>
              <a:lnSpc>
                <a:spcPct val="150000"/>
              </a:lnSpc>
              <a:buClr>
                <a:srgbClr val="3333CC"/>
              </a:buClr>
              <a:defRPr/>
            </a:pPr>
            <a:endParaRPr lang="en-US" sz="2000" kern="0" dirty="0">
              <a:solidFill>
                <a:srgbClr val="000000"/>
              </a:solidFill>
              <a:latin typeface="Tahoma"/>
            </a:endParaRPr>
          </a:p>
          <a:p>
            <a:pPr>
              <a:lnSpc>
                <a:spcPct val="150000"/>
              </a:lnSpc>
              <a:buClr>
                <a:srgbClr val="3333CC"/>
              </a:buClr>
              <a:defRPr/>
            </a:pPr>
            <a:r>
              <a:rPr lang="en-US" sz="2000" kern="0" dirty="0">
                <a:solidFill>
                  <a:srgbClr val="000000"/>
                </a:solidFill>
                <a:latin typeface="Tahoma"/>
              </a:rPr>
              <a:t>It can be simplified in computation as</a:t>
            </a:r>
          </a:p>
          <a:p>
            <a:pPr>
              <a:lnSpc>
                <a:spcPct val="150000"/>
              </a:lnSpc>
              <a:buClr>
                <a:srgbClr val="3333CC"/>
              </a:buClr>
              <a:defRPr/>
            </a:pPr>
            <a:endParaRPr lang="en-US" sz="2000" kern="0" dirty="0">
              <a:solidFill>
                <a:srgbClr val="000000"/>
              </a:solidFill>
              <a:latin typeface="Tahoma"/>
            </a:endParaRPr>
          </a:p>
          <a:p>
            <a:pPr>
              <a:lnSpc>
                <a:spcPct val="150000"/>
              </a:lnSpc>
              <a:buClr>
                <a:srgbClr val="3333CC"/>
              </a:buClr>
              <a:defRPr/>
            </a:pPr>
            <a:r>
              <a:rPr lang="en-US" sz="2000" kern="0" dirty="0">
                <a:solidFill>
                  <a:srgbClr val="000000"/>
                </a:solidFill>
                <a:latin typeface="Tahoma"/>
              </a:rPr>
              <a:t>Suppose two stocks A and B have the following values in one week:  (2, 5), (3, 8), (5, 10), (4, 11), (6, 14). </a:t>
            </a:r>
          </a:p>
          <a:p>
            <a:pPr>
              <a:lnSpc>
                <a:spcPct val="150000"/>
              </a:lnSpc>
              <a:buClr>
                <a:srgbClr val="3333CC"/>
              </a:buClr>
              <a:defRPr/>
            </a:pPr>
            <a:r>
              <a:rPr lang="en-US" sz="2000" kern="0" dirty="0">
                <a:solidFill>
                  <a:srgbClr val="000000"/>
                </a:solidFill>
                <a:latin typeface="Tahoma"/>
              </a:rPr>
              <a:t>Question:  If the stocks are affected by the same industry trends, will their prices rise or fall together?</a:t>
            </a:r>
          </a:p>
          <a:p>
            <a:pPr lvl="1">
              <a:lnSpc>
                <a:spcPct val="150000"/>
              </a:lnSpc>
              <a:buClr>
                <a:srgbClr val="FF0000"/>
              </a:buClr>
              <a:defRPr/>
            </a:pPr>
            <a:r>
              <a:rPr lang="en-US" sz="2000" kern="0" dirty="0">
                <a:solidFill>
                  <a:srgbClr val="000000"/>
                </a:solidFill>
                <a:latin typeface="Tahoma"/>
              </a:rPr>
              <a:t>E(A) = (2 + 3 + 5 + 4 + 6)/ 5 = 20/5 = 4</a:t>
            </a:r>
          </a:p>
          <a:p>
            <a:pPr lvl="1">
              <a:lnSpc>
                <a:spcPct val="150000"/>
              </a:lnSpc>
              <a:buClr>
                <a:srgbClr val="FF0000"/>
              </a:buClr>
              <a:defRPr/>
            </a:pPr>
            <a:r>
              <a:rPr lang="en-US" sz="2000" kern="0" dirty="0">
                <a:solidFill>
                  <a:srgbClr val="000000"/>
                </a:solidFill>
                <a:latin typeface="Tahoma"/>
              </a:rPr>
              <a:t>E(B) = (5 + 8 + 10 + 11 + 14) /5 = 48/5 = 9.6</a:t>
            </a:r>
          </a:p>
          <a:p>
            <a:pPr lvl="1">
              <a:lnSpc>
                <a:spcPct val="150000"/>
              </a:lnSpc>
              <a:buClr>
                <a:srgbClr val="FF0000"/>
              </a:buClr>
              <a:defRPr/>
            </a:pPr>
            <a:r>
              <a:rPr lang="en-US" sz="2000" kern="0" dirty="0" err="1">
                <a:solidFill>
                  <a:srgbClr val="000000"/>
                </a:solidFill>
                <a:latin typeface="Tahoma"/>
              </a:rPr>
              <a:t>Cov</a:t>
            </a:r>
            <a:r>
              <a:rPr lang="en-US" sz="2000" kern="0" dirty="0">
                <a:solidFill>
                  <a:srgbClr val="000000"/>
                </a:solidFill>
                <a:latin typeface="Tahoma"/>
              </a:rPr>
              <a:t>(A,B) = (2×5+3×8+5×10+4×11+6×14)/5 − 4 × 9.6 = 4</a:t>
            </a:r>
          </a:p>
          <a:p>
            <a:pPr>
              <a:lnSpc>
                <a:spcPct val="150000"/>
              </a:lnSpc>
              <a:buClr>
                <a:srgbClr val="3333CC"/>
              </a:buClr>
              <a:defRPr/>
            </a:pPr>
            <a:r>
              <a:rPr lang="en-US" sz="2000" kern="0" dirty="0">
                <a:solidFill>
                  <a:srgbClr val="000000"/>
                </a:solidFill>
                <a:latin typeface="Tahoma"/>
              </a:rPr>
              <a:t>Thus, A and B rise together since </a:t>
            </a:r>
            <a:r>
              <a:rPr lang="en-US" sz="2000" kern="0" dirty="0" err="1">
                <a:solidFill>
                  <a:srgbClr val="000000"/>
                </a:solidFill>
                <a:latin typeface="Tahoma"/>
              </a:rPr>
              <a:t>Cov</a:t>
            </a:r>
            <a:r>
              <a:rPr lang="en-US" sz="2000" kern="0" dirty="0">
                <a:solidFill>
                  <a:srgbClr val="000000"/>
                </a:solidFill>
                <a:latin typeface="Tahoma"/>
              </a:rPr>
              <a:t>(A, B) &gt; 0.</a:t>
            </a:r>
          </a:p>
        </p:txBody>
      </p:sp>
      <p:pic>
        <p:nvPicPr>
          <p:cNvPr id="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7400" y="2133600"/>
            <a:ext cx="4267200" cy="45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6358" y="1066800"/>
            <a:ext cx="6705600" cy="64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927698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Number Placeholder 5"/>
          <p:cNvSpPr>
            <a:spLocks noGrp="1"/>
          </p:cNvSpPr>
          <p:nvPr>
            <p:ph type="sldNum" sz="quarter" idx="10"/>
          </p:nvPr>
        </p:nvSpPr>
        <p:spPr>
          <a:noFill/>
        </p:spPr>
        <p:txBody>
          <a:bodyPr/>
          <a:lstStyle/>
          <a:p>
            <a:fld id="{9546469B-A3CF-4648-8E61-DE43C5E9DDB6}" type="slidenum">
              <a:rPr lang="en-US" altLang="en-US" smtClean="0">
                <a:latin typeface="Tahoma" pitchFamily="34" charset="0"/>
              </a:rPr>
              <a:pPr/>
              <a:t>7</a:t>
            </a:fld>
            <a:endParaRPr lang="en-US" altLang="en-US">
              <a:latin typeface="Tahoma" pitchFamily="34" charset="0"/>
            </a:endParaRPr>
          </a:p>
        </p:txBody>
      </p:sp>
      <p:sp>
        <p:nvSpPr>
          <p:cNvPr id="25603" name="Rectangle 2"/>
          <p:cNvSpPr>
            <a:spLocks noGrp="1" noChangeArrowheads="1"/>
          </p:cNvSpPr>
          <p:nvPr>
            <p:ph type="title"/>
          </p:nvPr>
        </p:nvSpPr>
        <p:spPr/>
        <p:txBody>
          <a:bodyPr/>
          <a:lstStyle/>
          <a:p>
            <a:pPr algn="ctr" eaLnBrk="1" hangingPunct="1"/>
            <a:r>
              <a:rPr lang="en-US" altLang="en-US" b="1" dirty="0"/>
              <a:t>Attributes</a:t>
            </a:r>
          </a:p>
        </p:txBody>
      </p:sp>
      <p:sp>
        <p:nvSpPr>
          <p:cNvPr id="25604" name="Rectangle 3"/>
          <p:cNvSpPr>
            <a:spLocks noGrp="1" noChangeArrowheads="1"/>
          </p:cNvSpPr>
          <p:nvPr>
            <p:ph type="body" idx="1"/>
          </p:nvPr>
        </p:nvSpPr>
        <p:spPr>
          <a:xfrm>
            <a:off x="1124465" y="1487788"/>
            <a:ext cx="8388178" cy="4868562"/>
          </a:xfrm>
        </p:spPr>
        <p:txBody>
          <a:bodyPr>
            <a:normAutofit/>
          </a:bodyPr>
          <a:lstStyle/>
          <a:p>
            <a:pPr eaLnBrk="1" hangingPunct="1"/>
            <a:r>
              <a:rPr lang="en-US" altLang="en-US" b="1" dirty="0"/>
              <a:t>Attribute (</a:t>
            </a:r>
            <a:r>
              <a:rPr lang="en-US" altLang="en-US" dirty="0"/>
              <a:t>or</a:t>
            </a:r>
            <a:r>
              <a:rPr lang="en-US" altLang="en-US" b="1" dirty="0"/>
              <a:t> dimensions, features, variables</a:t>
            </a:r>
            <a:r>
              <a:rPr lang="en-US" altLang="en-US" dirty="0"/>
              <a:t>): a data field, representing a characteristic or feature of a data object.</a:t>
            </a:r>
          </a:p>
          <a:p>
            <a:pPr lvl="1" eaLnBrk="1" hangingPunct="1"/>
            <a:r>
              <a:rPr lang="en-US" altLang="en-US" i="1" dirty="0"/>
              <a:t>E.g., customer _ID, name, address</a:t>
            </a:r>
          </a:p>
          <a:p>
            <a:pPr eaLnBrk="1" hangingPunct="1"/>
            <a:r>
              <a:rPr lang="en-US" altLang="en-US" dirty="0"/>
              <a:t>Types:</a:t>
            </a:r>
          </a:p>
          <a:p>
            <a:pPr lvl="1" eaLnBrk="1" hangingPunct="1"/>
            <a:r>
              <a:rPr lang="en-US" altLang="en-US" dirty="0"/>
              <a:t>Nominal</a:t>
            </a:r>
          </a:p>
          <a:p>
            <a:pPr lvl="1" eaLnBrk="1" hangingPunct="1"/>
            <a:r>
              <a:rPr lang="en-US" altLang="en-US" dirty="0"/>
              <a:t>Binary</a:t>
            </a:r>
          </a:p>
          <a:p>
            <a:pPr lvl="1" eaLnBrk="1" hangingPunct="1"/>
            <a:r>
              <a:rPr lang="en-US" altLang="en-US" dirty="0"/>
              <a:t>Numeric: quantitative</a:t>
            </a:r>
          </a:p>
          <a:p>
            <a:pPr lvl="2" eaLnBrk="1" hangingPunct="1"/>
            <a:r>
              <a:rPr lang="en-US" altLang="en-US" sz="2800" dirty="0"/>
              <a:t>Interval-scaled</a:t>
            </a:r>
          </a:p>
          <a:p>
            <a:pPr lvl="2" eaLnBrk="1" hangingPunct="1"/>
            <a:r>
              <a:rPr lang="en-US" altLang="en-US" sz="2800" dirty="0"/>
              <a:t>Ratio-scaled</a:t>
            </a:r>
            <a:endParaRPr lang="en-US" altLang="en-US" dirty="0"/>
          </a:p>
        </p:txBody>
      </p:sp>
      <p:sp>
        <p:nvSpPr>
          <p:cNvPr id="2" name="Date Placeholder 1"/>
          <p:cNvSpPr>
            <a:spLocks noGrp="1"/>
          </p:cNvSpPr>
          <p:nvPr>
            <p:ph type="dt" sz="half" idx="10"/>
          </p:nvPr>
        </p:nvSpPr>
        <p:spPr/>
        <p:txBody>
          <a:bodyPr/>
          <a:lstStyle/>
          <a:p>
            <a:fld id="{940CCF81-D596-48EE-A656-D74E20279EF9}" type="datetime4">
              <a:rPr lang="en-US" smtClean="0"/>
              <a:t>February 25, 2022</a:t>
            </a:fld>
            <a:endParaRPr lang="en-IN"/>
          </a:p>
        </p:txBody>
      </p:sp>
    </p:spTree>
    <p:extLst>
      <p:ext uri="{BB962C8B-B14F-4D97-AF65-F5344CB8AC3E}">
        <p14:creationId xmlns:p14="http://schemas.microsoft.com/office/powerpoint/2010/main" val="1838062202"/>
      </p:ext>
    </p:extLst>
  </p:cSld>
  <p:clrMapOvr>
    <a:masterClrMapping/>
  </p:clrMapOvr>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sp>
        <p:nvSpPr>
          <p:cNvPr id="4" name="Date Placeholder 3"/>
          <p:cNvSpPr>
            <a:spLocks noGrp="1"/>
          </p:cNvSpPr>
          <p:nvPr>
            <p:ph type="dt" sz="half" idx="10"/>
          </p:nvPr>
        </p:nvSpPr>
        <p:spPr/>
        <p:txBody>
          <a:bodyPr/>
          <a:lstStyle/>
          <a:p>
            <a:fld id="{C813B25B-7B2E-4FA6-9D96-B061ABEB2E19}" type="datetime4">
              <a:rPr lang="en-US" smtClean="0"/>
              <a:t>February 26, 2022</a:t>
            </a:fld>
            <a:endParaRPr lang="en-IN"/>
          </a:p>
        </p:txBody>
      </p:sp>
      <p:sp>
        <p:nvSpPr>
          <p:cNvPr id="5" name="Slide Number Placeholder 4"/>
          <p:cNvSpPr>
            <a:spLocks noGrp="1"/>
          </p:cNvSpPr>
          <p:nvPr>
            <p:ph type="sldNum" sz="quarter" idx="12"/>
          </p:nvPr>
        </p:nvSpPr>
        <p:spPr/>
        <p:txBody>
          <a:bodyPr/>
          <a:lstStyle/>
          <a:p>
            <a:fld id="{675EDB7F-48D0-4D1B-B252-2E4EBFB64C6A}" type="slidenum">
              <a:rPr lang="en-IN" smtClean="0"/>
              <a:t>70</a:t>
            </a:fld>
            <a:endParaRPr lang="en-IN"/>
          </a:p>
        </p:txBody>
      </p:sp>
      <p:pic>
        <p:nvPicPr>
          <p:cNvPr id="6" name="Picture 5"/>
          <p:cNvPicPr>
            <a:picLocks noChangeAspect="1"/>
          </p:cNvPicPr>
          <p:nvPr/>
        </p:nvPicPr>
        <p:blipFill>
          <a:blip r:embed="rId2"/>
          <a:stretch>
            <a:fillRect/>
          </a:stretch>
        </p:blipFill>
        <p:spPr>
          <a:xfrm>
            <a:off x="165613" y="447827"/>
            <a:ext cx="11669106" cy="5729136"/>
          </a:xfrm>
          <a:prstGeom prst="rect">
            <a:avLst/>
          </a:prstGeom>
        </p:spPr>
      </p:pic>
    </p:spTree>
    <p:extLst>
      <p:ext uri="{BB962C8B-B14F-4D97-AF65-F5344CB8AC3E}">
        <p14:creationId xmlns:p14="http://schemas.microsoft.com/office/powerpoint/2010/main" val="77053370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b="1" dirty="0"/>
              <a:t>Correlation Analysis</a:t>
            </a:r>
          </a:p>
        </p:txBody>
      </p:sp>
      <p:sp>
        <p:nvSpPr>
          <p:cNvPr id="3" name="Content Placeholder 2"/>
          <p:cNvSpPr>
            <a:spLocks noGrp="1"/>
          </p:cNvSpPr>
          <p:nvPr>
            <p:ph idx="1"/>
          </p:nvPr>
        </p:nvSpPr>
        <p:spPr/>
        <p:txBody>
          <a:bodyPr/>
          <a:lstStyle/>
          <a:p>
            <a:pPr marL="0" indent="0">
              <a:lnSpc>
                <a:spcPct val="100000"/>
              </a:lnSpc>
              <a:spcBef>
                <a:spcPts val="0"/>
              </a:spcBef>
              <a:buNone/>
            </a:pPr>
            <a:r>
              <a:rPr lang="en-US" dirty="0"/>
              <a:t>The term correlation refers to the degree of relationship between two or more variables.</a:t>
            </a:r>
          </a:p>
          <a:p>
            <a:pPr marL="0" indent="0">
              <a:lnSpc>
                <a:spcPct val="100000"/>
              </a:lnSpc>
              <a:spcBef>
                <a:spcPts val="0"/>
              </a:spcBef>
              <a:buNone/>
            </a:pPr>
            <a:endParaRPr lang="en-US" dirty="0"/>
          </a:p>
          <a:p>
            <a:pPr marL="0" indent="0">
              <a:lnSpc>
                <a:spcPct val="100000"/>
              </a:lnSpc>
              <a:spcBef>
                <a:spcPts val="0"/>
              </a:spcBef>
              <a:buNone/>
            </a:pPr>
            <a:r>
              <a:rPr lang="en-US" dirty="0"/>
              <a:t>If a change in one variable effects a change in the other variable, the</a:t>
            </a:r>
          </a:p>
          <a:p>
            <a:pPr marL="0" indent="0">
              <a:lnSpc>
                <a:spcPct val="100000"/>
              </a:lnSpc>
              <a:spcBef>
                <a:spcPts val="0"/>
              </a:spcBef>
              <a:buNone/>
            </a:pPr>
            <a:r>
              <a:rPr lang="en-US" dirty="0"/>
              <a:t>variables are said to be correlated.</a:t>
            </a:r>
          </a:p>
          <a:p>
            <a:pPr marL="0" indent="0">
              <a:lnSpc>
                <a:spcPct val="100000"/>
              </a:lnSpc>
              <a:spcBef>
                <a:spcPts val="0"/>
              </a:spcBef>
              <a:buNone/>
            </a:pPr>
            <a:endParaRPr lang="en-US" dirty="0"/>
          </a:p>
          <a:p>
            <a:pPr marL="0" indent="0">
              <a:lnSpc>
                <a:spcPct val="100000"/>
              </a:lnSpc>
              <a:spcBef>
                <a:spcPts val="0"/>
              </a:spcBef>
              <a:buNone/>
            </a:pPr>
            <a:r>
              <a:rPr lang="en-US" dirty="0"/>
              <a:t>There are basically three types of correlation, namely positive</a:t>
            </a:r>
          </a:p>
          <a:p>
            <a:pPr marL="0" indent="0">
              <a:lnSpc>
                <a:spcPct val="100000"/>
              </a:lnSpc>
              <a:spcBef>
                <a:spcPts val="0"/>
              </a:spcBef>
              <a:buNone/>
            </a:pPr>
            <a:r>
              <a:rPr lang="en-US" dirty="0"/>
              <a:t>correlation, negative correlation and zero correlation</a:t>
            </a:r>
            <a:endParaRPr lang="en-IN" dirty="0"/>
          </a:p>
        </p:txBody>
      </p:sp>
      <p:sp>
        <p:nvSpPr>
          <p:cNvPr id="4" name="Date Placeholder 3"/>
          <p:cNvSpPr>
            <a:spLocks noGrp="1"/>
          </p:cNvSpPr>
          <p:nvPr>
            <p:ph type="dt" sz="half" idx="10"/>
          </p:nvPr>
        </p:nvSpPr>
        <p:spPr/>
        <p:txBody>
          <a:bodyPr/>
          <a:lstStyle/>
          <a:p>
            <a:fld id="{C9C4A498-0ACE-4653-9218-8E118E666EF4}" type="datetime4">
              <a:rPr lang="en-US" smtClean="0"/>
              <a:t>February 26, 2022</a:t>
            </a:fld>
            <a:endParaRPr lang="en-IN"/>
          </a:p>
        </p:txBody>
      </p:sp>
      <p:sp>
        <p:nvSpPr>
          <p:cNvPr id="5" name="Slide Number Placeholder 4"/>
          <p:cNvSpPr>
            <a:spLocks noGrp="1"/>
          </p:cNvSpPr>
          <p:nvPr>
            <p:ph type="sldNum" sz="quarter" idx="12"/>
          </p:nvPr>
        </p:nvSpPr>
        <p:spPr/>
        <p:txBody>
          <a:bodyPr/>
          <a:lstStyle/>
          <a:p>
            <a:fld id="{675EDB7F-48D0-4D1B-B252-2E4EBFB64C6A}" type="slidenum">
              <a:rPr lang="en-IN" smtClean="0"/>
              <a:t>71</a:t>
            </a:fld>
            <a:endParaRPr lang="en-IN"/>
          </a:p>
        </p:txBody>
      </p:sp>
    </p:spTree>
    <p:extLst>
      <p:ext uri="{BB962C8B-B14F-4D97-AF65-F5344CB8AC3E}">
        <p14:creationId xmlns:p14="http://schemas.microsoft.com/office/powerpoint/2010/main" val="47727653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pPr marL="0" indent="0">
              <a:lnSpc>
                <a:spcPct val="100000"/>
              </a:lnSpc>
              <a:spcBef>
                <a:spcPts val="0"/>
              </a:spcBef>
              <a:buNone/>
            </a:pPr>
            <a:r>
              <a:rPr lang="en-US" dirty="0"/>
              <a:t>Is there a relationship between the number of employee training hours and the number of on-the-job accidents? </a:t>
            </a:r>
          </a:p>
          <a:p>
            <a:pPr marL="0" indent="0">
              <a:lnSpc>
                <a:spcPct val="100000"/>
              </a:lnSpc>
              <a:spcBef>
                <a:spcPts val="0"/>
              </a:spcBef>
              <a:buNone/>
            </a:pPr>
            <a:endParaRPr lang="en-US" dirty="0"/>
          </a:p>
          <a:p>
            <a:pPr marL="0" indent="0">
              <a:lnSpc>
                <a:spcPct val="100000"/>
              </a:lnSpc>
              <a:spcBef>
                <a:spcPts val="0"/>
              </a:spcBef>
              <a:buNone/>
            </a:pPr>
            <a:r>
              <a:rPr lang="en-US" dirty="0"/>
              <a:t>Is there a relationship between the number of hours a person sleeps</a:t>
            </a:r>
          </a:p>
          <a:p>
            <a:pPr marL="0" indent="0">
              <a:lnSpc>
                <a:spcPct val="100000"/>
              </a:lnSpc>
              <a:spcBef>
                <a:spcPts val="0"/>
              </a:spcBef>
              <a:buNone/>
            </a:pPr>
            <a:r>
              <a:rPr lang="en-US" dirty="0"/>
              <a:t>and their reaction time? </a:t>
            </a:r>
          </a:p>
          <a:p>
            <a:pPr marL="0" indent="0">
              <a:lnSpc>
                <a:spcPct val="100000"/>
              </a:lnSpc>
              <a:spcBef>
                <a:spcPts val="0"/>
              </a:spcBef>
              <a:buNone/>
            </a:pPr>
            <a:endParaRPr lang="en-US" dirty="0"/>
          </a:p>
          <a:p>
            <a:pPr marL="0" indent="0">
              <a:lnSpc>
                <a:spcPct val="100000"/>
              </a:lnSpc>
              <a:spcBef>
                <a:spcPts val="0"/>
              </a:spcBef>
              <a:buNone/>
            </a:pPr>
            <a:r>
              <a:rPr lang="en-US" dirty="0"/>
              <a:t>Is there a relationship between the number of hours a student</a:t>
            </a:r>
          </a:p>
          <a:p>
            <a:pPr marL="0" indent="0">
              <a:lnSpc>
                <a:spcPct val="100000"/>
              </a:lnSpc>
              <a:spcBef>
                <a:spcPts val="0"/>
              </a:spcBef>
              <a:buNone/>
            </a:pPr>
            <a:r>
              <a:rPr lang="en-US" dirty="0"/>
              <a:t>spends studying for a calculus test and the student's score on that calculus test?</a:t>
            </a:r>
            <a:endParaRPr lang="en-IN" dirty="0"/>
          </a:p>
        </p:txBody>
      </p:sp>
      <p:sp>
        <p:nvSpPr>
          <p:cNvPr id="4" name="Date Placeholder 3"/>
          <p:cNvSpPr>
            <a:spLocks noGrp="1"/>
          </p:cNvSpPr>
          <p:nvPr>
            <p:ph type="dt" sz="half" idx="10"/>
          </p:nvPr>
        </p:nvSpPr>
        <p:spPr/>
        <p:txBody>
          <a:bodyPr/>
          <a:lstStyle/>
          <a:p>
            <a:fld id="{CB4A4E5F-4611-452C-9781-56869E24D465}" type="datetime4">
              <a:rPr lang="en-US" smtClean="0"/>
              <a:t>February 26, 2022</a:t>
            </a:fld>
            <a:endParaRPr lang="en-IN"/>
          </a:p>
        </p:txBody>
      </p:sp>
      <p:sp>
        <p:nvSpPr>
          <p:cNvPr id="5" name="Slide Number Placeholder 4"/>
          <p:cNvSpPr>
            <a:spLocks noGrp="1"/>
          </p:cNvSpPr>
          <p:nvPr>
            <p:ph type="sldNum" sz="quarter" idx="12"/>
          </p:nvPr>
        </p:nvSpPr>
        <p:spPr/>
        <p:txBody>
          <a:bodyPr/>
          <a:lstStyle/>
          <a:p>
            <a:fld id="{675EDB7F-48D0-4D1B-B252-2E4EBFB64C6A}" type="slidenum">
              <a:rPr lang="en-IN" smtClean="0"/>
              <a:t>72</a:t>
            </a:fld>
            <a:endParaRPr lang="en-IN"/>
          </a:p>
        </p:txBody>
      </p:sp>
    </p:spTree>
    <p:extLst>
      <p:ext uri="{BB962C8B-B14F-4D97-AF65-F5344CB8AC3E}">
        <p14:creationId xmlns:p14="http://schemas.microsoft.com/office/powerpoint/2010/main" val="423542167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96532" y="987302"/>
            <a:ext cx="10515600" cy="6087190"/>
          </a:xfrm>
        </p:spPr>
        <p:txBody>
          <a:bodyPr/>
          <a:lstStyle/>
          <a:p>
            <a:pPr marL="0" indent="0">
              <a:buNone/>
            </a:pPr>
            <a:r>
              <a:rPr lang="en-US" dirty="0"/>
              <a:t>Mathematically, the strength and direction of a linear relationship between two variables is represented by the correlation </a:t>
            </a:r>
            <a:r>
              <a:rPr lang="en-US" dirty="0" err="1"/>
              <a:t>coecient</a:t>
            </a:r>
            <a:r>
              <a:rPr lang="en-US" dirty="0"/>
              <a:t>. Suppose that there are n ordered pairs (x, y) that make up a sample from a population. The correlation coefficient r is given by:</a:t>
            </a:r>
            <a:endParaRPr lang="en-IN" dirty="0"/>
          </a:p>
        </p:txBody>
      </p:sp>
      <p:pic>
        <p:nvPicPr>
          <p:cNvPr id="4" name="Picture 3"/>
          <p:cNvPicPr>
            <a:picLocks noChangeAspect="1"/>
          </p:cNvPicPr>
          <p:nvPr/>
        </p:nvPicPr>
        <p:blipFill>
          <a:blip r:embed="rId2"/>
          <a:stretch>
            <a:fillRect/>
          </a:stretch>
        </p:blipFill>
        <p:spPr>
          <a:xfrm>
            <a:off x="1252762" y="3090550"/>
            <a:ext cx="8610417" cy="1880695"/>
          </a:xfrm>
          <a:prstGeom prst="rect">
            <a:avLst/>
          </a:prstGeom>
        </p:spPr>
      </p:pic>
      <p:sp>
        <p:nvSpPr>
          <p:cNvPr id="2" name="Date Placeholder 1"/>
          <p:cNvSpPr>
            <a:spLocks noGrp="1"/>
          </p:cNvSpPr>
          <p:nvPr>
            <p:ph type="dt" sz="half" idx="10"/>
          </p:nvPr>
        </p:nvSpPr>
        <p:spPr/>
        <p:txBody>
          <a:bodyPr/>
          <a:lstStyle/>
          <a:p>
            <a:fld id="{D3576467-AF88-4B7C-B0E6-97886B565FE0}" type="datetime4">
              <a:rPr lang="en-US" smtClean="0"/>
              <a:t>February 26, 2022</a:t>
            </a:fld>
            <a:endParaRPr lang="en-IN"/>
          </a:p>
        </p:txBody>
      </p:sp>
      <p:sp>
        <p:nvSpPr>
          <p:cNvPr id="5" name="Slide Number Placeholder 4"/>
          <p:cNvSpPr>
            <a:spLocks noGrp="1"/>
          </p:cNvSpPr>
          <p:nvPr>
            <p:ph type="sldNum" sz="quarter" idx="12"/>
          </p:nvPr>
        </p:nvSpPr>
        <p:spPr/>
        <p:txBody>
          <a:bodyPr/>
          <a:lstStyle/>
          <a:p>
            <a:fld id="{675EDB7F-48D0-4D1B-B252-2E4EBFB64C6A}" type="slidenum">
              <a:rPr lang="en-IN" smtClean="0"/>
              <a:t>73</a:t>
            </a:fld>
            <a:endParaRPr lang="en-IN"/>
          </a:p>
        </p:txBody>
      </p:sp>
    </p:spTree>
    <p:extLst>
      <p:ext uri="{BB962C8B-B14F-4D97-AF65-F5344CB8AC3E}">
        <p14:creationId xmlns:p14="http://schemas.microsoft.com/office/powerpoint/2010/main" val="350673807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48048" y="460464"/>
            <a:ext cx="10515600" cy="6172156"/>
          </a:xfrm>
        </p:spPr>
        <p:txBody>
          <a:bodyPr>
            <a:normAutofit/>
          </a:bodyPr>
          <a:lstStyle/>
          <a:p>
            <a:pPr marL="0" indent="0" algn="just">
              <a:lnSpc>
                <a:spcPct val="100000"/>
              </a:lnSpc>
              <a:spcBef>
                <a:spcPts val="0"/>
              </a:spcBef>
              <a:buNone/>
            </a:pPr>
            <a:r>
              <a:rPr lang="en-US" dirty="0"/>
              <a:t>This will always be a number between -1 and 1 (inclusive).</a:t>
            </a:r>
          </a:p>
          <a:p>
            <a:pPr marL="0" indent="0" algn="just">
              <a:lnSpc>
                <a:spcPct val="100000"/>
              </a:lnSpc>
              <a:spcBef>
                <a:spcPts val="0"/>
              </a:spcBef>
              <a:buNone/>
            </a:pPr>
            <a:endParaRPr lang="en-US" dirty="0"/>
          </a:p>
          <a:p>
            <a:pPr algn="just">
              <a:lnSpc>
                <a:spcPct val="100000"/>
              </a:lnSpc>
              <a:spcBef>
                <a:spcPts val="0"/>
              </a:spcBef>
            </a:pPr>
            <a:r>
              <a:rPr lang="en-US" dirty="0"/>
              <a:t>If r is close to 1, we say that the variables are positively correlated. This means there is likely a strong linear relationship between the two variables, with a positive slope.</a:t>
            </a:r>
          </a:p>
          <a:p>
            <a:pPr algn="just">
              <a:lnSpc>
                <a:spcPct val="100000"/>
              </a:lnSpc>
              <a:spcBef>
                <a:spcPts val="0"/>
              </a:spcBef>
            </a:pPr>
            <a:endParaRPr lang="en-US" dirty="0"/>
          </a:p>
          <a:p>
            <a:pPr algn="just">
              <a:lnSpc>
                <a:spcPct val="100000"/>
              </a:lnSpc>
              <a:spcBef>
                <a:spcPts val="0"/>
              </a:spcBef>
            </a:pPr>
            <a:r>
              <a:rPr lang="en-US" dirty="0"/>
              <a:t>If r is close to -1, we say that the variables are negatively correlated. This means there is likely a strong linear relationship between the two variables, with a negative slope.</a:t>
            </a:r>
          </a:p>
          <a:p>
            <a:pPr algn="just">
              <a:lnSpc>
                <a:spcPct val="100000"/>
              </a:lnSpc>
              <a:spcBef>
                <a:spcPts val="0"/>
              </a:spcBef>
            </a:pPr>
            <a:endParaRPr lang="en-US" dirty="0"/>
          </a:p>
          <a:p>
            <a:pPr algn="just">
              <a:lnSpc>
                <a:spcPct val="100000"/>
              </a:lnSpc>
              <a:spcBef>
                <a:spcPts val="0"/>
              </a:spcBef>
            </a:pPr>
            <a:r>
              <a:rPr lang="en-US" dirty="0"/>
              <a:t>If r is close to 0, we say that the variables are not correlated. This means that there is likely no linear relationship between the two variables, however, the variables may still be related in some other way.</a:t>
            </a:r>
            <a:endParaRPr lang="en-IN" dirty="0"/>
          </a:p>
        </p:txBody>
      </p:sp>
      <p:sp>
        <p:nvSpPr>
          <p:cNvPr id="2" name="Date Placeholder 1"/>
          <p:cNvSpPr>
            <a:spLocks noGrp="1"/>
          </p:cNvSpPr>
          <p:nvPr>
            <p:ph type="dt" sz="half" idx="10"/>
          </p:nvPr>
        </p:nvSpPr>
        <p:spPr/>
        <p:txBody>
          <a:bodyPr/>
          <a:lstStyle/>
          <a:p>
            <a:fld id="{6B8ABD31-9B1F-442A-8F11-C93BD470D0CC}" type="datetime4">
              <a:rPr lang="en-US" smtClean="0"/>
              <a:t>February 26, 2022</a:t>
            </a:fld>
            <a:endParaRPr lang="en-IN"/>
          </a:p>
        </p:txBody>
      </p:sp>
      <p:sp>
        <p:nvSpPr>
          <p:cNvPr id="4" name="Slide Number Placeholder 3"/>
          <p:cNvSpPr>
            <a:spLocks noGrp="1"/>
          </p:cNvSpPr>
          <p:nvPr>
            <p:ph type="sldNum" sz="quarter" idx="12"/>
          </p:nvPr>
        </p:nvSpPr>
        <p:spPr/>
        <p:txBody>
          <a:bodyPr/>
          <a:lstStyle/>
          <a:p>
            <a:fld id="{675EDB7F-48D0-4D1B-B252-2E4EBFB64C6A}" type="slidenum">
              <a:rPr lang="en-IN" smtClean="0"/>
              <a:t>74</a:t>
            </a:fld>
            <a:endParaRPr lang="en-IN"/>
          </a:p>
        </p:txBody>
      </p:sp>
    </p:spTree>
    <p:extLst>
      <p:ext uri="{BB962C8B-B14F-4D97-AF65-F5344CB8AC3E}">
        <p14:creationId xmlns:p14="http://schemas.microsoft.com/office/powerpoint/2010/main" val="365467641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a:blip r:embed="rId2"/>
          <a:stretch>
            <a:fillRect/>
          </a:stretch>
        </p:blipFill>
        <p:spPr>
          <a:xfrm>
            <a:off x="1301402" y="2025539"/>
            <a:ext cx="9262299" cy="3138889"/>
          </a:xfrm>
          <a:prstGeom prst="rect">
            <a:avLst/>
          </a:prstGeom>
        </p:spPr>
      </p:pic>
      <p:sp>
        <p:nvSpPr>
          <p:cNvPr id="5" name="Date Placeholder 4"/>
          <p:cNvSpPr>
            <a:spLocks noGrp="1"/>
          </p:cNvSpPr>
          <p:nvPr>
            <p:ph type="dt" sz="half" idx="10"/>
          </p:nvPr>
        </p:nvSpPr>
        <p:spPr/>
        <p:txBody>
          <a:bodyPr/>
          <a:lstStyle/>
          <a:p>
            <a:fld id="{332C7DB3-59C2-40B0-8BAD-74D225EA2E4F}" type="datetime4">
              <a:rPr lang="en-US" smtClean="0"/>
              <a:t>February 26, 2022</a:t>
            </a:fld>
            <a:endParaRPr lang="en-IN"/>
          </a:p>
        </p:txBody>
      </p:sp>
      <p:sp>
        <p:nvSpPr>
          <p:cNvPr id="6" name="Slide Number Placeholder 5"/>
          <p:cNvSpPr>
            <a:spLocks noGrp="1"/>
          </p:cNvSpPr>
          <p:nvPr>
            <p:ph type="sldNum" sz="quarter" idx="12"/>
          </p:nvPr>
        </p:nvSpPr>
        <p:spPr/>
        <p:txBody>
          <a:bodyPr/>
          <a:lstStyle/>
          <a:p>
            <a:fld id="{675EDB7F-48D0-4D1B-B252-2E4EBFB64C6A}" type="slidenum">
              <a:rPr lang="en-IN" smtClean="0"/>
              <a:t>75</a:t>
            </a:fld>
            <a:endParaRPr lang="en-IN"/>
          </a:p>
        </p:txBody>
      </p:sp>
    </p:spTree>
    <p:extLst>
      <p:ext uri="{BB962C8B-B14F-4D97-AF65-F5344CB8AC3E}">
        <p14:creationId xmlns:p14="http://schemas.microsoft.com/office/powerpoint/2010/main" val="239509707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29107" y="202887"/>
            <a:ext cx="10515600" cy="4351338"/>
          </a:xfrm>
        </p:spPr>
        <p:txBody>
          <a:bodyPr/>
          <a:lstStyle/>
          <a:p>
            <a:pPr marL="0" indent="0">
              <a:buNone/>
            </a:pPr>
            <a:r>
              <a:rPr lang="en-US" dirty="0"/>
              <a:t>Example 1: The time x in years that an employee spent at a company and the employee's hourly pay, y, for 5 employees are listed in the table below. Calculate and interpret the correlation coefficient r. Include a plot of the data.</a:t>
            </a:r>
            <a:endParaRPr lang="en-IN" dirty="0"/>
          </a:p>
        </p:txBody>
      </p:sp>
      <p:pic>
        <p:nvPicPr>
          <p:cNvPr id="4" name="Picture 3"/>
          <p:cNvPicPr>
            <a:picLocks noChangeAspect="1"/>
          </p:cNvPicPr>
          <p:nvPr/>
        </p:nvPicPr>
        <p:blipFill>
          <a:blip r:embed="rId2"/>
          <a:stretch>
            <a:fillRect/>
          </a:stretch>
        </p:blipFill>
        <p:spPr>
          <a:xfrm>
            <a:off x="224498" y="2099256"/>
            <a:ext cx="11129302" cy="3463339"/>
          </a:xfrm>
          <a:prstGeom prst="rect">
            <a:avLst/>
          </a:prstGeom>
        </p:spPr>
      </p:pic>
      <p:sp>
        <p:nvSpPr>
          <p:cNvPr id="5" name="Date Placeholder 4"/>
          <p:cNvSpPr>
            <a:spLocks noGrp="1"/>
          </p:cNvSpPr>
          <p:nvPr>
            <p:ph type="dt" sz="half" idx="10"/>
          </p:nvPr>
        </p:nvSpPr>
        <p:spPr/>
        <p:txBody>
          <a:bodyPr/>
          <a:lstStyle/>
          <a:p>
            <a:fld id="{53F587B5-3640-470F-8BDF-D9FC307C2CB3}" type="datetime4">
              <a:rPr lang="en-US" smtClean="0"/>
              <a:t>February 26, 2022</a:t>
            </a:fld>
            <a:endParaRPr lang="en-IN"/>
          </a:p>
        </p:txBody>
      </p:sp>
      <p:sp>
        <p:nvSpPr>
          <p:cNvPr id="6" name="Slide Number Placeholder 5"/>
          <p:cNvSpPr>
            <a:spLocks noGrp="1"/>
          </p:cNvSpPr>
          <p:nvPr>
            <p:ph type="sldNum" sz="quarter" idx="12"/>
          </p:nvPr>
        </p:nvSpPr>
        <p:spPr/>
        <p:txBody>
          <a:bodyPr/>
          <a:lstStyle/>
          <a:p>
            <a:fld id="{675EDB7F-48D0-4D1B-B252-2E4EBFB64C6A}" type="slidenum">
              <a:rPr lang="en-IN" smtClean="0"/>
              <a:t>76</a:t>
            </a:fld>
            <a:endParaRPr lang="en-IN"/>
          </a:p>
        </p:txBody>
      </p:sp>
    </p:spTree>
    <p:extLst>
      <p:ext uri="{BB962C8B-B14F-4D97-AF65-F5344CB8AC3E}">
        <p14:creationId xmlns:p14="http://schemas.microsoft.com/office/powerpoint/2010/main" val="245010300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a:blip r:embed="rId2"/>
          <a:stretch>
            <a:fillRect/>
          </a:stretch>
        </p:blipFill>
        <p:spPr>
          <a:xfrm>
            <a:off x="280225" y="540913"/>
            <a:ext cx="11540781" cy="5731098"/>
          </a:xfrm>
          <a:prstGeom prst="rect">
            <a:avLst/>
          </a:prstGeom>
        </p:spPr>
      </p:pic>
      <p:sp>
        <p:nvSpPr>
          <p:cNvPr id="5" name="Date Placeholder 4"/>
          <p:cNvSpPr>
            <a:spLocks noGrp="1"/>
          </p:cNvSpPr>
          <p:nvPr>
            <p:ph type="dt" sz="half" idx="10"/>
          </p:nvPr>
        </p:nvSpPr>
        <p:spPr/>
        <p:txBody>
          <a:bodyPr/>
          <a:lstStyle/>
          <a:p>
            <a:fld id="{DA47AAC6-E353-482D-B949-EB97365A0676}" type="datetime4">
              <a:rPr lang="en-US" smtClean="0"/>
              <a:t>February 26, 2022</a:t>
            </a:fld>
            <a:endParaRPr lang="en-IN"/>
          </a:p>
        </p:txBody>
      </p:sp>
      <p:sp>
        <p:nvSpPr>
          <p:cNvPr id="6" name="Slide Number Placeholder 5"/>
          <p:cNvSpPr>
            <a:spLocks noGrp="1"/>
          </p:cNvSpPr>
          <p:nvPr>
            <p:ph type="sldNum" sz="quarter" idx="12"/>
          </p:nvPr>
        </p:nvSpPr>
        <p:spPr/>
        <p:txBody>
          <a:bodyPr/>
          <a:lstStyle/>
          <a:p>
            <a:fld id="{675EDB7F-48D0-4D1B-B252-2E4EBFB64C6A}" type="slidenum">
              <a:rPr lang="en-IN" smtClean="0"/>
              <a:t>77</a:t>
            </a:fld>
            <a:endParaRPr lang="en-IN"/>
          </a:p>
        </p:txBody>
      </p:sp>
    </p:spTree>
    <p:extLst>
      <p:ext uri="{BB962C8B-B14F-4D97-AF65-F5344CB8AC3E}">
        <p14:creationId xmlns:p14="http://schemas.microsoft.com/office/powerpoint/2010/main" val="205284009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pPr marL="0" indent="0">
              <a:lnSpc>
                <a:spcPct val="100000"/>
              </a:lnSpc>
              <a:spcBef>
                <a:spcPts val="0"/>
              </a:spcBef>
              <a:buNone/>
            </a:pPr>
            <a:r>
              <a:rPr lang="en-US" dirty="0"/>
              <a:t>There is a strong positive correlation between the number of years and</a:t>
            </a:r>
          </a:p>
          <a:p>
            <a:pPr marL="0" indent="0">
              <a:lnSpc>
                <a:spcPct val="100000"/>
              </a:lnSpc>
              <a:spcBef>
                <a:spcPts val="0"/>
              </a:spcBef>
              <a:buNone/>
            </a:pPr>
            <a:r>
              <a:rPr lang="en-US" dirty="0"/>
              <a:t>employee has worked and the employee's salary, since r is very close to 1.</a:t>
            </a:r>
            <a:endParaRPr lang="en-IN" dirty="0"/>
          </a:p>
        </p:txBody>
      </p:sp>
      <p:sp>
        <p:nvSpPr>
          <p:cNvPr id="4" name="Date Placeholder 3"/>
          <p:cNvSpPr>
            <a:spLocks noGrp="1"/>
          </p:cNvSpPr>
          <p:nvPr>
            <p:ph type="dt" sz="half" idx="10"/>
          </p:nvPr>
        </p:nvSpPr>
        <p:spPr/>
        <p:txBody>
          <a:bodyPr/>
          <a:lstStyle/>
          <a:p>
            <a:fld id="{51875AAE-1B52-479A-A19A-0761DFD0C8E2}" type="datetime4">
              <a:rPr lang="en-US" smtClean="0"/>
              <a:t>February 26, 2022</a:t>
            </a:fld>
            <a:endParaRPr lang="en-IN"/>
          </a:p>
        </p:txBody>
      </p:sp>
      <p:sp>
        <p:nvSpPr>
          <p:cNvPr id="5" name="Slide Number Placeholder 4"/>
          <p:cNvSpPr>
            <a:spLocks noGrp="1"/>
          </p:cNvSpPr>
          <p:nvPr>
            <p:ph type="sldNum" sz="quarter" idx="12"/>
          </p:nvPr>
        </p:nvSpPr>
        <p:spPr/>
        <p:txBody>
          <a:bodyPr/>
          <a:lstStyle/>
          <a:p>
            <a:fld id="{675EDB7F-48D0-4D1B-B252-2E4EBFB64C6A}" type="slidenum">
              <a:rPr lang="en-IN" smtClean="0"/>
              <a:t>78</a:t>
            </a:fld>
            <a:endParaRPr lang="en-IN"/>
          </a:p>
        </p:txBody>
      </p:sp>
    </p:spTree>
    <p:extLst>
      <p:ext uri="{BB962C8B-B14F-4D97-AF65-F5344CB8AC3E}">
        <p14:creationId xmlns:p14="http://schemas.microsoft.com/office/powerpoint/2010/main" val="194472086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dirty="0"/>
              <a:t>Try it out</a:t>
            </a:r>
          </a:p>
        </p:txBody>
      </p:sp>
      <p:sp>
        <p:nvSpPr>
          <p:cNvPr id="3" name="Content Placeholder 2"/>
          <p:cNvSpPr>
            <a:spLocks noGrp="1"/>
          </p:cNvSpPr>
          <p:nvPr>
            <p:ph idx="1"/>
          </p:nvPr>
        </p:nvSpPr>
        <p:spPr/>
        <p:txBody>
          <a:bodyPr/>
          <a:lstStyle/>
          <a:p>
            <a:endParaRPr lang="en-IN" dirty="0"/>
          </a:p>
        </p:txBody>
      </p:sp>
      <p:pic>
        <p:nvPicPr>
          <p:cNvPr id="5" name="Picture 4"/>
          <p:cNvPicPr>
            <a:picLocks noChangeAspect="1"/>
          </p:cNvPicPr>
          <p:nvPr/>
        </p:nvPicPr>
        <p:blipFill>
          <a:blip r:embed="rId2"/>
          <a:stretch>
            <a:fillRect/>
          </a:stretch>
        </p:blipFill>
        <p:spPr>
          <a:xfrm>
            <a:off x="276296" y="1825625"/>
            <a:ext cx="11369011" cy="1987826"/>
          </a:xfrm>
          <a:prstGeom prst="rect">
            <a:avLst/>
          </a:prstGeom>
        </p:spPr>
      </p:pic>
      <p:sp>
        <p:nvSpPr>
          <p:cNvPr id="4" name="Date Placeholder 3"/>
          <p:cNvSpPr>
            <a:spLocks noGrp="1"/>
          </p:cNvSpPr>
          <p:nvPr>
            <p:ph type="dt" sz="half" idx="10"/>
          </p:nvPr>
        </p:nvSpPr>
        <p:spPr/>
        <p:txBody>
          <a:bodyPr/>
          <a:lstStyle/>
          <a:p>
            <a:fld id="{74F61267-92D7-4BEE-B2A7-23C50F9E1955}" type="datetime4">
              <a:rPr lang="en-US" smtClean="0"/>
              <a:t>February 26, 2022</a:t>
            </a:fld>
            <a:endParaRPr lang="en-IN"/>
          </a:p>
        </p:txBody>
      </p:sp>
      <p:sp>
        <p:nvSpPr>
          <p:cNvPr id="6" name="Slide Number Placeholder 5"/>
          <p:cNvSpPr>
            <a:spLocks noGrp="1"/>
          </p:cNvSpPr>
          <p:nvPr>
            <p:ph type="sldNum" sz="quarter" idx="12"/>
          </p:nvPr>
        </p:nvSpPr>
        <p:spPr/>
        <p:txBody>
          <a:bodyPr/>
          <a:lstStyle/>
          <a:p>
            <a:fld id="{675EDB7F-48D0-4D1B-B252-2E4EBFB64C6A}" type="slidenum">
              <a:rPr lang="en-IN" smtClean="0"/>
              <a:t>79</a:t>
            </a:fld>
            <a:endParaRPr lang="en-IN"/>
          </a:p>
        </p:txBody>
      </p:sp>
    </p:spTree>
    <p:extLst>
      <p:ext uri="{BB962C8B-B14F-4D97-AF65-F5344CB8AC3E}">
        <p14:creationId xmlns:p14="http://schemas.microsoft.com/office/powerpoint/2010/main" val="12909290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Number Placeholder 5"/>
          <p:cNvSpPr>
            <a:spLocks noGrp="1"/>
          </p:cNvSpPr>
          <p:nvPr>
            <p:ph type="sldNum" sz="quarter" idx="10"/>
          </p:nvPr>
        </p:nvSpPr>
        <p:spPr>
          <a:noFill/>
        </p:spPr>
        <p:txBody>
          <a:bodyPr/>
          <a:lstStyle/>
          <a:p>
            <a:fld id="{7C971F9F-7E1D-4D99-8239-006030CC7AFE}" type="slidenum">
              <a:rPr lang="en-US" altLang="en-US" smtClean="0">
                <a:latin typeface="Tahoma" pitchFamily="34" charset="0"/>
              </a:rPr>
              <a:pPr/>
              <a:t>8</a:t>
            </a:fld>
            <a:endParaRPr lang="en-US" altLang="en-US">
              <a:latin typeface="Tahoma" pitchFamily="34" charset="0"/>
            </a:endParaRPr>
          </a:p>
        </p:txBody>
      </p:sp>
      <p:sp>
        <p:nvSpPr>
          <p:cNvPr id="26627" name="Rectangle 2"/>
          <p:cNvSpPr>
            <a:spLocks noGrp="1" noChangeArrowheads="1"/>
          </p:cNvSpPr>
          <p:nvPr>
            <p:ph type="title"/>
          </p:nvPr>
        </p:nvSpPr>
        <p:spPr>
          <a:xfrm>
            <a:off x="838200" y="-178315"/>
            <a:ext cx="10515600" cy="1325563"/>
          </a:xfrm>
        </p:spPr>
        <p:txBody>
          <a:bodyPr/>
          <a:lstStyle/>
          <a:p>
            <a:pPr algn="ctr" eaLnBrk="1" hangingPunct="1"/>
            <a:r>
              <a:rPr lang="en-US" altLang="en-US" b="1" dirty="0">
                <a:solidFill>
                  <a:srgbClr val="170981"/>
                </a:solidFill>
              </a:rPr>
              <a:t>Categorical Attribute Types</a:t>
            </a:r>
            <a:r>
              <a:rPr lang="en-US" altLang="en-US" b="1" dirty="0">
                <a:solidFill>
                  <a:schemeClr val="hlink"/>
                </a:solidFill>
              </a:rPr>
              <a:t> </a:t>
            </a:r>
          </a:p>
        </p:txBody>
      </p:sp>
      <p:sp>
        <p:nvSpPr>
          <p:cNvPr id="26628" name="Rectangle 3"/>
          <p:cNvSpPr>
            <a:spLocks noGrp="1" noChangeArrowheads="1"/>
          </p:cNvSpPr>
          <p:nvPr>
            <p:ph type="body" idx="1"/>
          </p:nvPr>
        </p:nvSpPr>
        <p:spPr>
          <a:xfrm>
            <a:off x="606380" y="988497"/>
            <a:ext cx="11206679" cy="5622367"/>
          </a:xfrm>
        </p:spPr>
        <p:txBody>
          <a:bodyPr>
            <a:normAutofit/>
          </a:bodyPr>
          <a:lstStyle/>
          <a:p>
            <a:pPr marL="292100" indent="-292100"/>
            <a:r>
              <a:rPr lang="en-US" altLang="en-US" sz="2000" b="1" dirty="0"/>
              <a:t>Nominal:</a:t>
            </a:r>
            <a:r>
              <a:rPr lang="en-US" altLang="en-US" sz="2000" dirty="0"/>
              <a:t> Limited number of different values or list of possible values that the variable may take. </a:t>
            </a:r>
            <a:br>
              <a:rPr lang="en-US" altLang="en-US" sz="2000" dirty="0"/>
            </a:br>
            <a:r>
              <a:rPr lang="en-US" altLang="en-US" sz="2000" dirty="0"/>
              <a:t>For example a variable Industry takes values such as financial, engineering, retail etc., </a:t>
            </a:r>
          </a:p>
          <a:p>
            <a:pPr marL="749300" lvl="1" indent="-342900"/>
            <a:r>
              <a:rPr lang="en-US" altLang="en-US" sz="2000" i="1" dirty="0" err="1"/>
              <a:t>Hair_color</a:t>
            </a:r>
            <a:r>
              <a:rPr lang="en-US" altLang="en-US" sz="2000" i="1" dirty="0"/>
              <a:t> = </a:t>
            </a:r>
            <a:r>
              <a:rPr lang="en-US" altLang="en-US" sz="2000" dirty="0"/>
              <a:t>{</a:t>
            </a:r>
            <a:r>
              <a:rPr lang="en-US" altLang="en-US" sz="2000" i="1" dirty="0"/>
              <a:t>auburn, black, blond, brown, grey, red, white</a:t>
            </a:r>
            <a:r>
              <a:rPr lang="en-US" altLang="en-US" sz="2000" dirty="0"/>
              <a:t>}</a:t>
            </a:r>
          </a:p>
          <a:p>
            <a:pPr marL="749300" lvl="1" indent="-342900"/>
            <a:r>
              <a:rPr lang="en-US" altLang="en-US" sz="2000" dirty="0"/>
              <a:t>marital status, occupation, ID numbers, zip codes</a:t>
            </a:r>
          </a:p>
          <a:p>
            <a:pPr marL="292100" indent="-292100"/>
            <a:r>
              <a:rPr lang="en-US" altLang="en-US" sz="2000" b="1" dirty="0"/>
              <a:t>Binary</a:t>
            </a:r>
          </a:p>
          <a:p>
            <a:pPr marL="749300" lvl="1" indent="-342900"/>
            <a:r>
              <a:rPr lang="en-US" altLang="en-US" sz="2000" dirty="0"/>
              <a:t>Nominal attribute with only 2 states (0 and 1)</a:t>
            </a:r>
          </a:p>
          <a:p>
            <a:pPr marL="749300" lvl="1" indent="-342900"/>
            <a:r>
              <a:rPr lang="en-US" altLang="en-US" sz="2000" u="sng" dirty="0"/>
              <a:t>Symmetric binary</a:t>
            </a:r>
            <a:r>
              <a:rPr lang="en-US" altLang="en-US" sz="2000" dirty="0"/>
              <a:t>: both outcomes equally important</a:t>
            </a:r>
          </a:p>
          <a:p>
            <a:pPr marL="1257300" lvl="2" indent="-393700"/>
            <a:r>
              <a:rPr lang="en-US" altLang="en-US" dirty="0"/>
              <a:t>e.g., gender</a:t>
            </a:r>
          </a:p>
          <a:p>
            <a:pPr marL="749300" lvl="1" indent="-342900"/>
            <a:r>
              <a:rPr lang="en-US" altLang="en-US" sz="2000" u="sng" dirty="0"/>
              <a:t>Asymmetric binary</a:t>
            </a:r>
            <a:r>
              <a:rPr lang="en-US" altLang="en-US" sz="2000" dirty="0"/>
              <a:t>: outcomes not equally important.  </a:t>
            </a:r>
          </a:p>
          <a:p>
            <a:pPr marL="1257300" lvl="2" indent="-393700"/>
            <a:r>
              <a:rPr lang="en-US" altLang="en-US" dirty="0"/>
              <a:t>e.g., medical test (positive vs. negative)</a:t>
            </a:r>
          </a:p>
          <a:p>
            <a:pPr marL="1257300" lvl="2" indent="-393700"/>
            <a:r>
              <a:rPr lang="en-US" altLang="en-US" dirty="0"/>
              <a:t>Convention: assign 1 to most important outcome (e.g., disease)</a:t>
            </a:r>
          </a:p>
          <a:p>
            <a:pPr marL="292100" indent="-292100"/>
            <a:r>
              <a:rPr lang="en-US" altLang="en-US" sz="2000" b="1" dirty="0"/>
              <a:t>Ordinal</a:t>
            </a:r>
          </a:p>
          <a:p>
            <a:pPr marL="749300" lvl="1" indent="-342900"/>
            <a:r>
              <a:rPr lang="en-US" altLang="en-US" sz="2000" dirty="0"/>
              <a:t>Values have a meaningful order (ranking) but magnitude between successive values is not known.</a:t>
            </a:r>
          </a:p>
          <a:p>
            <a:pPr marL="749300" lvl="1" indent="-342900"/>
            <a:r>
              <a:rPr lang="en-US" altLang="en-US" sz="2000" i="1" dirty="0"/>
              <a:t>Size = </a:t>
            </a:r>
            <a:r>
              <a:rPr lang="en-US" altLang="en-US" sz="2000" dirty="0"/>
              <a:t>{</a:t>
            </a:r>
            <a:r>
              <a:rPr lang="en-US" altLang="en-US" sz="2000" i="1" dirty="0"/>
              <a:t>small, medium, large</a:t>
            </a:r>
            <a:r>
              <a:rPr lang="en-US" altLang="en-US" sz="2000" dirty="0"/>
              <a:t>}</a:t>
            </a:r>
            <a:r>
              <a:rPr lang="en-US" altLang="en-US" sz="2000" i="1" dirty="0"/>
              <a:t>,</a:t>
            </a:r>
            <a:r>
              <a:rPr lang="en-US" altLang="en-US" sz="2000" dirty="0"/>
              <a:t> grades, army rankings.</a:t>
            </a:r>
          </a:p>
        </p:txBody>
      </p:sp>
      <p:sp>
        <p:nvSpPr>
          <p:cNvPr id="2" name="Date Placeholder 1"/>
          <p:cNvSpPr>
            <a:spLocks noGrp="1"/>
          </p:cNvSpPr>
          <p:nvPr>
            <p:ph type="dt" sz="half" idx="10"/>
          </p:nvPr>
        </p:nvSpPr>
        <p:spPr/>
        <p:txBody>
          <a:bodyPr/>
          <a:lstStyle/>
          <a:p>
            <a:fld id="{DC950B03-D692-49F0-9F21-7F63579771D4}" type="datetime4">
              <a:rPr lang="en-US" smtClean="0"/>
              <a:t>February 25, 2022</a:t>
            </a:fld>
            <a:endParaRPr lang="en-IN"/>
          </a:p>
        </p:txBody>
      </p:sp>
      <p:grpSp>
        <p:nvGrpSpPr>
          <p:cNvPr id="21" name="Group 20">
            <a:extLst>
              <a:ext uri="{FF2B5EF4-FFF2-40B4-BE49-F238E27FC236}">
                <a16:creationId xmlns:a16="http://schemas.microsoft.com/office/drawing/2014/main" id="{87619ED4-E6E7-C54C-A6B3-8A2BA9CF5D00}"/>
              </a:ext>
            </a:extLst>
          </p:cNvPr>
          <p:cNvGrpSpPr/>
          <p:nvPr/>
        </p:nvGrpSpPr>
        <p:grpSpPr>
          <a:xfrm>
            <a:off x="7667776" y="1766471"/>
            <a:ext cx="2230560" cy="1785960"/>
            <a:chOff x="7667776" y="1766471"/>
            <a:chExt cx="2230560" cy="1785960"/>
          </a:xfrm>
        </p:grpSpPr>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6AE21258-E233-994C-B3C2-E97E820267FF}"/>
                    </a:ext>
                  </a:extLst>
                </p14:cNvPr>
                <p14:cNvContentPartPr/>
                <p14:nvPr/>
              </p14:nvContentPartPr>
              <p14:xfrm>
                <a:off x="7910776" y="1952591"/>
                <a:ext cx="96120" cy="243720"/>
              </p14:xfrm>
            </p:contentPart>
          </mc:Choice>
          <mc:Fallback xmlns="">
            <p:pic>
              <p:nvPicPr>
                <p:cNvPr id="3" name="Ink 2">
                  <a:extLst>
                    <a:ext uri="{FF2B5EF4-FFF2-40B4-BE49-F238E27FC236}">
                      <a16:creationId xmlns:a16="http://schemas.microsoft.com/office/drawing/2014/main" id="{6AE21258-E233-994C-B3C2-E97E820267FF}"/>
                    </a:ext>
                  </a:extLst>
                </p:cNvPr>
                <p:cNvPicPr/>
                <p:nvPr/>
              </p:nvPicPr>
              <p:blipFill>
                <a:blip r:embed="rId4"/>
                <a:stretch>
                  <a:fillRect/>
                </a:stretch>
              </p:blipFill>
              <p:spPr>
                <a:xfrm>
                  <a:off x="7895296" y="1937471"/>
                  <a:ext cx="126360" cy="2739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4" name="Ink 3">
                  <a:extLst>
                    <a:ext uri="{FF2B5EF4-FFF2-40B4-BE49-F238E27FC236}">
                      <a16:creationId xmlns:a16="http://schemas.microsoft.com/office/drawing/2014/main" id="{0C025445-7B5C-714A-8C1F-26023C223829}"/>
                    </a:ext>
                  </a:extLst>
                </p14:cNvPr>
                <p14:cNvContentPartPr/>
                <p14:nvPr/>
              </p14:nvContentPartPr>
              <p14:xfrm>
                <a:off x="8022736" y="1991471"/>
                <a:ext cx="153000" cy="133920"/>
              </p14:xfrm>
            </p:contentPart>
          </mc:Choice>
          <mc:Fallback xmlns="">
            <p:pic>
              <p:nvPicPr>
                <p:cNvPr id="4" name="Ink 3">
                  <a:extLst>
                    <a:ext uri="{FF2B5EF4-FFF2-40B4-BE49-F238E27FC236}">
                      <a16:creationId xmlns:a16="http://schemas.microsoft.com/office/drawing/2014/main" id="{0C025445-7B5C-714A-8C1F-26023C223829}"/>
                    </a:ext>
                  </a:extLst>
                </p:cNvPr>
                <p:cNvPicPr/>
                <p:nvPr/>
              </p:nvPicPr>
              <p:blipFill>
                <a:blip r:embed="rId6"/>
                <a:stretch>
                  <a:fillRect/>
                </a:stretch>
              </p:blipFill>
              <p:spPr>
                <a:xfrm>
                  <a:off x="8007616" y="1975991"/>
                  <a:ext cx="183600" cy="1645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5" name="Ink 4">
                  <a:extLst>
                    <a:ext uri="{FF2B5EF4-FFF2-40B4-BE49-F238E27FC236}">
                      <a16:creationId xmlns:a16="http://schemas.microsoft.com/office/drawing/2014/main" id="{1BFE6081-DC21-A34A-8B98-DDAA41F1E8EF}"/>
                    </a:ext>
                  </a:extLst>
                </p14:cNvPr>
                <p14:cNvContentPartPr/>
                <p14:nvPr/>
              </p14:nvContentPartPr>
              <p14:xfrm>
                <a:off x="8182216" y="1838471"/>
                <a:ext cx="505800" cy="258480"/>
              </p14:xfrm>
            </p:contentPart>
          </mc:Choice>
          <mc:Fallback xmlns="">
            <p:pic>
              <p:nvPicPr>
                <p:cNvPr id="5" name="Ink 4">
                  <a:extLst>
                    <a:ext uri="{FF2B5EF4-FFF2-40B4-BE49-F238E27FC236}">
                      <a16:creationId xmlns:a16="http://schemas.microsoft.com/office/drawing/2014/main" id="{1BFE6081-DC21-A34A-8B98-DDAA41F1E8EF}"/>
                    </a:ext>
                  </a:extLst>
                </p:cNvPr>
                <p:cNvPicPr/>
                <p:nvPr/>
              </p:nvPicPr>
              <p:blipFill>
                <a:blip r:embed="rId8"/>
                <a:stretch>
                  <a:fillRect/>
                </a:stretch>
              </p:blipFill>
              <p:spPr>
                <a:xfrm>
                  <a:off x="8167096" y="1822991"/>
                  <a:ext cx="536400" cy="2890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6" name="Ink 5">
                  <a:extLst>
                    <a:ext uri="{FF2B5EF4-FFF2-40B4-BE49-F238E27FC236}">
                      <a16:creationId xmlns:a16="http://schemas.microsoft.com/office/drawing/2014/main" id="{5F17323E-B857-E04C-8738-BC3DD187B955}"/>
                    </a:ext>
                  </a:extLst>
                </p14:cNvPr>
                <p14:cNvContentPartPr/>
                <p14:nvPr/>
              </p14:nvContentPartPr>
              <p14:xfrm>
                <a:off x="8793136" y="1766471"/>
                <a:ext cx="53280" cy="1142280"/>
              </p14:xfrm>
            </p:contentPart>
          </mc:Choice>
          <mc:Fallback xmlns="">
            <p:pic>
              <p:nvPicPr>
                <p:cNvPr id="6" name="Ink 5">
                  <a:extLst>
                    <a:ext uri="{FF2B5EF4-FFF2-40B4-BE49-F238E27FC236}">
                      <a16:creationId xmlns:a16="http://schemas.microsoft.com/office/drawing/2014/main" id="{5F17323E-B857-E04C-8738-BC3DD187B955}"/>
                    </a:ext>
                  </a:extLst>
                </p:cNvPr>
                <p:cNvPicPr/>
                <p:nvPr/>
              </p:nvPicPr>
              <p:blipFill>
                <a:blip r:embed="rId10"/>
                <a:stretch>
                  <a:fillRect/>
                </a:stretch>
              </p:blipFill>
              <p:spPr>
                <a:xfrm>
                  <a:off x="8778016" y="1750991"/>
                  <a:ext cx="83520" cy="11728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7" name="Ink 6">
                  <a:extLst>
                    <a:ext uri="{FF2B5EF4-FFF2-40B4-BE49-F238E27FC236}">
                      <a16:creationId xmlns:a16="http://schemas.microsoft.com/office/drawing/2014/main" id="{46192934-FA3F-BD40-BB29-334C79ED5A65}"/>
                    </a:ext>
                  </a:extLst>
                </p14:cNvPr>
                <p14:cNvContentPartPr/>
                <p14:nvPr/>
              </p14:nvContentPartPr>
              <p14:xfrm>
                <a:off x="9075736" y="1847831"/>
                <a:ext cx="124560" cy="197640"/>
              </p14:xfrm>
            </p:contentPart>
          </mc:Choice>
          <mc:Fallback xmlns="">
            <p:pic>
              <p:nvPicPr>
                <p:cNvPr id="7" name="Ink 6">
                  <a:extLst>
                    <a:ext uri="{FF2B5EF4-FFF2-40B4-BE49-F238E27FC236}">
                      <a16:creationId xmlns:a16="http://schemas.microsoft.com/office/drawing/2014/main" id="{46192934-FA3F-BD40-BB29-334C79ED5A65}"/>
                    </a:ext>
                  </a:extLst>
                </p:cNvPr>
                <p:cNvPicPr/>
                <p:nvPr/>
              </p:nvPicPr>
              <p:blipFill>
                <a:blip r:embed="rId12"/>
                <a:stretch>
                  <a:fillRect/>
                </a:stretch>
              </p:blipFill>
              <p:spPr>
                <a:xfrm>
                  <a:off x="9060616" y="1832711"/>
                  <a:ext cx="155160" cy="2278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8" name="Ink 7">
                  <a:extLst>
                    <a:ext uri="{FF2B5EF4-FFF2-40B4-BE49-F238E27FC236}">
                      <a16:creationId xmlns:a16="http://schemas.microsoft.com/office/drawing/2014/main" id="{C345D937-F0D3-E146-A1E0-40FE2F2C2D04}"/>
                    </a:ext>
                  </a:extLst>
                </p14:cNvPr>
                <p14:cNvContentPartPr/>
                <p14:nvPr/>
              </p14:nvContentPartPr>
              <p14:xfrm>
                <a:off x="9083296" y="1792751"/>
                <a:ext cx="388440" cy="236880"/>
              </p14:xfrm>
            </p:contentPart>
          </mc:Choice>
          <mc:Fallback xmlns="">
            <p:pic>
              <p:nvPicPr>
                <p:cNvPr id="8" name="Ink 7">
                  <a:extLst>
                    <a:ext uri="{FF2B5EF4-FFF2-40B4-BE49-F238E27FC236}">
                      <a16:creationId xmlns:a16="http://schemas.microsoft.com/office/drawing/2014/main" id="{C345D937-F0D3-E146-A1E0-40FE2F2C2D04}"/>
                    </a:ext>
                  </a:extLst>
                </p:cNvPr>
                <p:cNvPicPr/>
                <p:nvPr/>
              </p:nvPicPr>
              <p:blipFill>
                <a:blip r:embed="rId14"/>
                <a:stretch>
                  <a:fillRect/>
                </a:stretch>
              </p:blipFill>
              <p:spPr>
                <a:xfrm>
                  <a:off x="9068176" y="1777271"/>
                  <a:ext cx="418680" cy="2671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9" name="Ink 8">
                  <a:extLst>
                    <a:ext uri="{FF2B5EF4-FFF2-40B4-BE49-F238E27FC236}">
                      <a16:creationId xmlns:a16="http://schemas.microsoft.com/office/drawing/2014/main" id="{9D9DADFF-B8D4-6848-B699-63E00A4AB0F8}"/>
                    </a:ext>
                  </a:extLst>
                </p14:cNvPr>
                <p14:cNvContentPartPr/>
                <p14:nvPr/>
              </p14:nvContentPartPr>
              <p14:xfrm>
                <a:off x="9348976" y="1914791"/>
                <a:ext cx="284400" cy="98640"/>
              </p14:xfrm>
            </p:contentPart>
          </mc:Choice>
          <mc:Fallback xmlns="">
            <p:pic>
              <p:nvPicPr>
                <p:cNvPr id="9" name="Ink 8">
                  <a:extLst>
                    <a:ext uri="{FF2B5EF4-FFF2-40B4-BE49-F238E27FC236}">
                      <a16:creationId xmlns:a16="http://schemas.microsoft.com/office/drawing/2014/main" id="{9D9DADFF-B8D4-6848-B699-63E00A4AB0F8}"/>
                    </a:ext>
                  </a:extLst>
                </p:cNvPr>
                <p:cNvPicPr/>
                <p:nvPr/>
              </p:nvPicPr>
              <p:blipFill>
                <a:blip r:embed="rId16"/>
                <a:stretch>
                  <a:fillRect/>
                </a:stretch>
              </p:blipFill>
              <p:spPr>
                <a:xfrm>
                  <a:off x="9333856" y="1899671"/>
                  <a:ext cx="315000" cy="1292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0" name="Ink 9">
                  <a:extLst>
                    <a:ext uri="{FF2B5EF4-FFF2-40B4-BE49-F238E27FC236}">
                      <a16:creationId xmlns:a16="http://schemas.microsoft.com/office/drawing/2014/main" id="{A5A1C445-C883-0A4C-A23A-1537F5FA26D3}"/>
                    </a:ext>
                  </a:extLst>
                </p14:cNvPr>
                <p14:cNvContentPartPr/>
                <p14:nvPr/>
              </p14:nvContentPartPr>
              <p14:xfrm>
                <a:off x="9613216" y="1798871"/>
                <a:ext cx="258480" cy="272880"/>
              </p14:xfrm>
            </p:contentPart>
          </mc:Choice>
          <mc:Fallback xmlns="">
            <p:pic>
              <p:nvPicPr>
                <p:cNvPr id="10" name="Ink 9">
                  <a:extLst>
                    <a:ext uri="{FF2B5EF4-FFF2-40B4-BE49-F238E27FC236}">
                      <a16:creationId xmlns:a16="http://schemas.microsoft.com/office/drawing/2014/main" id="{A5A1C445-C883-0A4C-A23A-1537F5FA26D3}"/>
                    </a:ext>
                  </a:extLst>
                </p:cNvPr>
                <p:cNvPicPr/>
                <p:nvPr/>
              </p:nvPicPr>
              <p:blipFill>
                <a:blip r:embed="rId18"/>
                <a:stretch>
                  <a:fillRect/>
                </a:stretch>
              </p:blipFill>
              <p:spPr>
                <a:xfrm>
                  <a:off x="9598096" y="1783751"/>
                  <a:ext cx="289080" cy="3031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1" name="Ink 10">
                  <a:extLst>
                    <a:ext uri="{FF2B5EF4-FFF2-40B4-BE49-F238E27FC236}">
                      <a16:creationId xmlns:a16="http://schemas.microsoft.com/office/drawing/2014/main" id="{CE2B8A10-955E-1A44-858B-325FD988DAF3}"/>
                    </a:ext>
                  </a:extLst>
                </p14:cNvPr>
                <p14:cNvContentPartPr/>
                <p14:nvPr/>
              </p14:nvContentPartPr>
              <p14:xfrm>
                <a:off x="7667776" y="2161391"/>
                <a:ext cx="2230560" cy="177480"/>
              </p14:xfrm>
            </p:contentPart>
          </mc:Choice>
          <mc:Fallback xmlns="">
            <p:pic>
              <p:nvPicPr>
                <p:cNvPr id="11" name="Ink 10">
                  <a:extLst>
                    <a:ext uri="{FF2B5EF4-FFF2-40B4-BE49-F238E27FC236}">
                      <a16:creationId xmlns:a16="http://schemas.microsoft.com/office/drawing/2014/main" id="{CE2B8A10-955E-1A44-858B-325FD988DAF3}"/>
                    </a:ext>
                  </a:extLst>
                </p:cNvPr>
                <p:cNvPicPr/>
                <p:nvPr/>
              </p:nvPicPr>
              <p:blipFill>
                <a:blip r:embed="rId20"/>
                <a:stretch>
                  <a:fillRect/>
                </a:stretch>
              </p:blipFill>
              <p:spPr>
                <a:xfrm>
                  <a:off x="7652656" y="2146271"/>
                  <a:ext cx="2260800" cy="20808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2" name="Ink 11">
                  <a:extLst>
                    <a:ext uri="{FF2B5EF4-FFF2-40B4-BE49-F238E27FC236}">
                      <a16:creationId xmlns:a16="http://schemas.microsoft.com/office/drawing/2014/main" id="{6F78CC4B-D67F-A24F-96C6-8EA765B87895}"/>
                    </a:ext>
                  </a:extLst>
                </p14:cNvPr>
                <p14:cNvContentPartPr/>
                <p14:nvPr/>
              </p14:nvContentPartPr>
              <p14:xfrm>
                <a:off x="9283456" y="2316911"/>
                <a:ext cx="360" cy="169560"/>
              </p14:xfrm>
            </p:contentPart>
          </mc:Choice>
          <mc:Fallback xmlns="">
            <p:pic>
              <p:nvPicPr>
                <p:cNvPr id="12" name="Ink 11">
                  <a:extLst>
                    <a:ext uri="{FF2B5EF4-FFF2-40B4-BE49-F238E27FC236}">
                      <a16:creationId xmlns:a16="http://schemas.microsoft.com/office/drawing/2014/main" id="{6F78CC4B-D67F-A24F-96C6-8EA765B87895}"/>
                    </a:ext>
                  </a:extLst>
                </p:cNvPr>
                <p:cNvPicPr/>
                <p:nvPr/>
              </p:nvPicPr>
              <p:blipFill>
                <a:blip r:embed="rId22"/>
                <a:stretch>
                  <a:fillRect/>
                </a:stretch>
              </p:blipFill>
              <p:spPr>
                <a:xfrm>
                  <a:off x="9268336" y="2301431"/>
                  <a:ext cx="30960" cy="1998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3" name="Ink 12">
                  <a:extLst>
                    <a:ext uri="{FF2B5EF4-FFF2-40B4-BE49-F238E27FC236}">
                      <a16:creationId xmlns:a16="http://schemas.microsoft.com/office/drawing/2014/main" id="{E2538025-7392-6844-AC96-F9115191F96B}"/>
                    </a:ext>
                  </a:extLst>
                </p14:cNvPr>
                <p14:cNvContentPartPr/>
                <p14:nvPr/>
              </p14:nvContentPartPr>
              <p14:xfrm>
                <a:off x="9270136" y="2597711"/>
                <a:ext cx="112320" cy="160920"/>
              </p14:xfrm>
            </p:contentPart>
          </mc:Choice>
          <mc:Fallback xmlns="">
            <p:pic>
              <p:nvPicPr>
                <p:cNvPr id="13" name="Ink 12">
                  <a:extLst>
                    <a:ext uri="{FF2B5EF4-FFF2-40B4-BE49-F238E27FC236}">
                      <a16:creationId xmlns:a16="http://schemas.microsoft.com/office/drawing/2014/main" id="{E2538025-7392-6844-AC96-F9115191F96B}"/>
                    </a:ext>
                  </a:extLst>
                </p:cNvPr>
                <p:cNvPicPr/>
                <p:nvPr/>
              </p:nvPicPr>
              <p:blipFill>
                <a:blip r:embed="rId24"/>
                <a:stretch>
                  <a:fillRect/>
                </a:stretch>
              </p:blipFill>
              <p:spPr>
                <a:xfrm>
                  <a:off x="9255016" y="2582591"/>
                  <a:ext cx="142920" cy="19152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4" name="Ink 13">
                  <a:extLst>
                    <a:ext uri="{FF2B5EF4-FFF2-40B4-BE49-F238E27FC236}">
                      <a16:creationId xmlns:a16="http://schemas.microsoft.com/office/drawing/2014/main" id="{54D8A90A-E290-D941-B7BC-BCF8E0A7AECF}"/>
                    </a:ext>
                  </a:extLst>
                </p14:cNvPr>
                <p14:cNvContentPartPr/>
                <p14:nvPr/>
              </p14:nvContentPartPr>
              <p14:xfrm>
                <a:off x="9368056" y="2925671"/>
                <a:ext cx="28800" cy="228600"/>
              </p14:xfrm>
            </p:contentPart>
          </mc:Choice>
          <mc:Fallback xmlns="">
            <p:pic>
              <p:nvPicPr>
                <p:cNvPr id="14" name="Ink 13">
                  <a:extLst>
                    <a:ext uri="{FF2B5EF4-FFF2-40B4-BE49-F238E27FC236}">
                      <a16:creationId xmlns:a16="http://schemas.microsoft.com/office/drawing/2014/main" id="{54D8A90A-E290-D941-B7BC-BCF8E0A7AECF}"/>
                    </a:ext>
                  </a:extLst>
                </p:cNvPr>
                <p:cNvPicPr/>
                <p:nvPr/>
              </p:nvPicPr>
              <p:blipFill>
                <a:blip r:embed="rId26"/>
                <a:stretch>
                  <a:fillRect/>
                </a:stretch>
              </p:blipFill>
              <p:spPr>
                <a:xfrm>
                  <a:off x="9352936" y="2910191"/>
                  <a:ext cx="59400" cy="2592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5" name="Ink 14">
                  <a:extLst>
                    <a:ext uri="{FF2B5EF4-FFF2-40B4-BE49-F238E27FC236}">
                      <a16:creationId xmlns:a16="http://schemas.microsoft.com/office/drawing/2014/main" id="{84D28868-E692-494F-93A5-8D4018B63381}"/>
                    </a:ext>
                  </a:extLst>
                </p14:cNvPr>
                <p14:cNvContentPartPr/>
                <p14:nvPr/>
              </p14:nvContentPartPr>
              <p14:xfrm>
                <a:off x="9408736" y="3252191"/>
                <a:ext cx="19080" cy="284760"/>
              </p14:xfrm>
            </p:contentPart>
          </mc:Choice>
          <mc:Fallback xmlns="">
            <p:pic>
              <p:nvPicPr>
                <p:cNvPr id="15" name="Ink 14">
                  <a:extLst>
                    <a:ext uri="{FF2B5EF4-FFF2-40B4-BE49-F238E27FC236}">
                      <a16:creationId xmlns:a16="http://schemas.microsoft.com/office/drawing/2014/main" id="{84D28868-E692-494F-93A5-8D4018B63381}"/>
                    </a:ext>
                  </a:extLst>
                </p:cNvPr>
                <p:cNvPicPr/>
                <p:nvPr/>
              </p:nvPicPr>
              <p:blipFill>
                <a:blip r:embed="rId28"/>
                <a:stretch>
                  <a:fillRect/>
                </a:stretch>
              </p:blipFill>
              <p:spPr>
                <a:xfrm>
                  <a:off x="9393616" y="3237071"/>
                  <a:ext cx="49680" cy="31536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16" name="Ink 15">
                  <a:extLst>
                    <a:ext uri="{FF2B5EF4-FFF2-40B4-BE49-F238E27FC236}">
                      <a16:creationId xmlns:a16="http://schemas.microsoft.com/office/drawing/2014/main" id="{FB89394A-5290-324B-AA52-3F5B49C7AC49}"/>
                    </a:ext>
                  </a:extLst>
                </p14:cNvPr>
                <p14:cNvContentPartPr/>
                <p14:nvPr/>
              </p14:nvContentPartPr>
              <p14:xfrm>
                <a:off x="8310736" y="2387111"/>
                <a:ext cx="137160" cy="221400"/>
              </p14:xfrm>
            </p:contentPart>
          </mc:Choice>
          <mc:Fallback xmlns="">
            <p:pic>
              <p:nvPicPr>
                <p:cNvPr id="16" name="Ink 15">
                  <a:extLst>
                    <a:ext uri="{FF2B5EF4-FFF2-40B4-BE49-F238E27FC236}">
                      <a16:creationId xmlns:a16="http://schemas.microsoft.com/office/drawing/2014/main" id="{FB89394A-5290-324B-AA52-3F5B49C7AC49}"/>
                    </a:ext>
                  </a:extLst>
                </p:cNvPr>
                <p:cNvPicPr/>
                <p:nvPr/>
              </p:nvPicPr>
              <p:blipFill>
                <a:blip r:embed="rId30"/>
                <a:stretch>
                  <a:fillRect/>
                </a:stretch>
              </p:blipFill>
              <p:spPr>
                <a:xfrm>
                  <a:off x="8295616" y="2371631"/>
                  <a:ext cx="167760" cy="2520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17" name="Ink 16">
                  <a:extLst>
                    <a:ext uri="{FF2B5EF4-FFF2-40B4-BE49-F238E27FC236}">
                      <a16:creationId xmlns:a16="http://schemas.microsoft.com/office/drawing/2014/main" id="{0DBF8C2D-BC09-F64B-B31C-8DE79A671381}"/>
                    </a:ext>
                  </a:extLst>
                </p14:cNvPr>
                <p14:cNvContentPartPr/>
                <p14:nvPr/>
              </p14:nvContentPartPr>
              <p14:xfrm>
                <a:off x="8298856" y="2756471"/>
                <a:ext cx="38880" cy="148680"/>
              </p14:xfrm>
            </p:contentPart>
          </mc:Choice>
          <mc:Fallback xmlns="">
            <p:pic>
              <p:nvPicPr>
                <p:cNvPr id="17" name="Ink 16">
                  <a:extLst>
                    <a:ext uri="{FF2B5EF4-FFF2-40B4-BE49-F238E27FC236}">
                      <a16:creationId xmlns:a16="http://schemas.microsoft.com/office/drawing/2014/main" id="{0DBF8C2D-BC09-F64B-B31C-8DE79A671381}"/>
                    </a:ext>
                  </a:extLst>
                </p:cNvPr>
                <p:cNvPicPr/>
                <p:nvPr/>
              </p:nvPicPr>
              <p:blipFill>
                <a:blip r:embed="rId32"/>
                <a:stretch>
                  <a:fillRect/>
                </a:stretch>
              </p:blipFill>
              <p:spPr>
                <a:xfrm>
                  <a:off x="8283376" y="2741351"/>
                  <a:ext cx="69480" cy="17928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18" name="Ink 17">
                  <a:extLst>
                    <a:ext uri="{FF2B5EF4-FFF2-40B4-BE49-F238E27FC236}">
                      <a16:creationId xmlns:a16="http://schemas.microsoft.com/office/drawing/2014/main" id="{2B33E3E9-24B2-4C44-B949-B9FA418635B7}"/>
                    </a:ext>
                  </a:extLst>
                </p14:cNvPr>
                <p14:cNvContentPartPr/>
                <p14:nvPr/>
              </p14:nvContentPartPr>
              <p14:xfrm>
                <a:off x="8285536" y="3112871"/>
                <a:ext cx="23400" cy="152280"/>
              </p14:xfrm>
            </p:contentPart>
          </mc:Choice>
          <mc:Fallback xmlns="">
            <p:pic>
              <p:nvPicPr>
                <p:cNvPr id="18" name="Ink 17">
                  <a:extLst>
                    <a:ext uri="{FF2B5EF4-FFF2-40B4-BE49-F238E27FC236}">
                      <a16:creationId xmlns:a16="http://schemas.microsoft.com/office/drawing/2014/main" id="{2B33E3E9-24B2-4C44-B949-B9FA418635B7}"/>
                    </a:ext>
                  </a:extLst>
                </p:cNvPr>
                <p:cNvPicPr/>
                <p:nvPr/>
              </p:nvPicPr>
              <p:blipFill>
                <a:blip r:embed="rId34"/>
                <a:stretch>
                  <a:fillRect/>
                </a:stretch>
              </p:blipFill>
              <p:spPr>
                <a:xfrm>
                  <a:off x="8270416" y="3097751"/>
                  <a:ext cx="54000" cy="1828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19" name="Ink 18">
                  <a:extLst>
                    <a:ext uri="{FF2B5EF4-FFF2-40B4-BE49-F238E27FC236}">
                      <a16:creationId xmlns:a16="http://schemas.microsoft.com/office/drawing/2014/main" id="{E6DC46D7-1776-0949-8CB0-6E05FE3097FF}"/>
                    </a:ext>
                  </a:extLst>
                </p14:cNvPr>
                <p14:cNvContentPartPr/>
                <p14:nvPr/>
              </p14:nvContentPartPr>
              <p14:xfrm>
                <a:off x="8209576" y="3343631"/>
                <a:ext cx="203760" cy="208800"/>
              </p14:xfrm>
            </p:contentPart>
          </mc:Choice>
          <mc:Fallback xmlns="">
            <p:pic>
              <p:nvPicPr>
                <p:cNvPr id="19" name="Ink 18">
                  <a:extLst>
                    <a:ext uri="{FF2B5EF4-FFF2-40B4-BE49-F238E27FC236}">
                      <a16:creationId xmlns:a16="http://schemas.microsoft.com/office/drawing/2014/main" id="{E6DC46D7-1776-0949-8CB0-6E05FE3097FF}"/>
                    </a:ext>
                  </a:extLst>
                </p:cNvPr>
                <p:cNvPicPr/>
                <p:nvPr/>
              </p:nvPicPr>
              <p:blipFill>
                <a:blip r:embed="rId36"/>
                <a:stretch>
                  <a:fillRect/>
                </a:stretch>
              </p:blipFill>
              <p:spPr>
                <a:xfrm>
                  <a:off x="8194456" y="3328151"/>
                  <a:ext cx="234360" cy="239400"/>
                </a:xfrm>
                <a:prstGeom prst="rect">
                  <a:avLst/>
                </a:prstGeom>
              </p:spPr>
            </p:pic>
          </mc:Fallback>
        </mc:AlternateContent>
      </p:grpSp>
      <p:grpSp>
        <p:nvGrpSpPr>
          <p:cNvPr id="26" name="Group 25">
            <a:extLst>
              <a:ext uri="{FF2B5EF4-FFF2-40B4-BE49-F238E27FC236}">
                <a16:creationId xmlns:a16="http://schemas.microsoft.com/office/drawing/2014/main" id="{2462E2FC-5A28-C64C-B08D-CCCEF4252078}"/>
              </a:ext>
            </a:extLst>
          </p:cNvPr>
          <p:cNvGrpSpPr/>
          <p:nvPr/>
        </p:nvGrpSpPr>
        <p:grpSpPr>
          <a:xfrm>
            <a:off x="9753976" y="2846831"/>
            <a:ext cx="894960" cy="214920"/>
            <a:chOff x="9753976" y="2846831"/>
            <a:chExt cx="894960" cy="214920"/>
          </a:xfrm>
        </p:grpSpPr>
        <mc:AlternateContent xmlns:mc="http://schemas.openxmlformats.org/markup-compatibility/2006" xmlns:p14="http://schemas.microsoft.com/office/powerpoint/2010/main">
          <mc:Choice Requires="p14">
            <p:contentPart p14:bwMode="auto" r:id="rId37">
              <p14:nvContentPartPr>
                <p14:cNvPr id="22" name="Ink 21">
                  <a:extLst>
                    <a:ext uri="{FF2B5EF4-FFF2-40B4-BE49-F238E27FC236}">
                      <a16:creationId xmlns:a16="http://schemas.microsoft.com/office/drawing/2014/main" id="{1D607957-6370-BA4E-A460-B11D88A2E56C}"/>
                    </a:ext>
                  </a:extLst>
                </p14:cNvPr>
                <p14:cNvContentPartPr/>
                <p14:nvPr/>
              </p14:nvContentPartPr>
              <p14:xfrm>
                <a:off x="9753976" y="2888951"/>
                <a:ext cx="405000" cy="162360"/>
              </p14:xfrm>
            </p:contentPart>
          </mc:Choice>
          <mc:Fallback xmlns="">
            <p:pic>
              <p:nvPicPr>
                <p:cNvPr id="22" name="Ink 21">
                  <a:extLst>
                    <a:ext uri="{FF2B5EF4-FFF2-40B4-BE49-F238E27FC236}">
                      <a16:creationId xmlns:a16="http://schemas.microsoft.com/office/drawing/2014/main" id="{1D607957-6370-BA4E-A460-B11D88A2E56C}"/>
                    </a:ext>
                  </a:extLst>
                </p:cNvPr>
                <p:cNvPicPr/>
                <p:nvPr/>
              </p:nvPicPr>
              <p:blipFill>
                <a:blip r:embed="rId38"/>
                <a:stretch>
                  <a:fillRect/>
                </a:stretch>
              </p:blipFill>
              <p:spPr>
                <a:xfrm>
                  <a:off x="9738496" y="2873831"/>
                  <a:ext cx="435240" cy="19296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3" name="Ink 22">
                  <a:extLst>
                    <a:ext uri="{FF2B5EF4-FFF2-40B4-BE49-F238E27FC236}">
                      <a16:creationId xmlns:a16="http://schemas.microsoft.com/office/drawing/2014/main" id="{1EEA7A70-8623-AD4D-A07A-DA43C3179297}"/>
                    </a:ext>
                  </a:extLst>
                </p14:cNvPr>
                <p14:cNvContentPartPr/>
                <p14:nvPr/>
              </p14:nvContentPartPr>
              <p14:xfrm>
                <a:off x="10347256" y="2925311"/>
                <a:ext cx="20160" cy="134280"/>
              </p14:xfrm>
            </p:contentPart>
          </mc:Choice>
          <mc:Fallback xmlns="">
            <p:pic>
              <p:nvPicPr>
                <p:cNvPr id="23" name="Ink 22">
                  <a:extLst>
                    <a:ext uri="{FF2B5EF4-FFF2-40B4-BE49-F238E27FC236}">
                      <a16:creationId xmlns:a16="http://schemas.microsoft.com/office/drawing/2014/main" id="{1EEA7A70-8623-AD4D-A07A-DA43C3179297}"/>
                    </a:ext>
                  </a:extLst>
                </p:cNvPr>
                <p:cNvPicPr/>
                <p:nvPr/>
              </p:nvPicPr>
              <p:blipFill>
                <a:blip r:embed="rId40"/>
                <a:stretch>
                  <a:fillRect/>
                </a:stretch>
              </p:blipFill>
              <p:spPr>
                <a:xfrm>
                  <a:off x="10332136" y="2910191"/>
                  <a:ext cx="50760" cy="16488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24" name="Ink 23">
                  <a:extLst>
                    <a:ext uri="{FF2B5EF4-FFF2-40B4-BE49-F238E27FC236}">
                      <a16:creationId xmlns:a16="http://schemas.microsoft.com/office/drawing/2014/main" id="{9CE67EB6-EF1B-3343-8685-FAC21D62AE92}"/>
                    </a:ext>
                  </a:extLst>
                </p14:cNvPr>
                <p14:cNvContentPartPr/>
                <p14:nvPr/>
              </p14:nvContentPartPr>
              <p14:xfrm>
                <a:off x="10254016" y="2905151"/>
                <a:ext cx="216720" cy="24480"/>
              </p14:xfrm>
            </p:contentPart>
          </mc:Choice>
          <mc:Fallback xmlns="">
            <p:pic>
              <p:nvPicPr>
                <p:cNvPr id="24" name="Ink 23">
                  <a:extLst>
                    <a:ext uri="{FF2B5EF4-FFF2-40B4-BE49-F238E27FC236}">
                      <a16:creationId xmlns:a16="http://schemas.microsoft.com/office/drawing/2014/main" id="{9CE67EB6-EF1B-3343-8685-FAC21D62AE92}"/>
                    </a:ext>
                  </a:extLst>
                </p:cNvPr>
                <p:cNvPicPr/>
                <p:nvPr/>
              </p:nvPicPr>
              <p:blipFill>
                <a:blip r:embed="rId42"/>
                <a:stretch>
                  <a:fillRect/>
                </a:stretch>
              </p:blipFill>
              <p:spPr>
                <a:xfrm>
                  <a:off x="10238896" y="2889671"/>
                  <a:ext cx="247320" cy="5472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25" name="Ink 24">
                  <a:extLst>
                    <a:ext uri="{FF2B5EF4-FFF2-40B4-BE49-F238E27FC236}">
                      <a16:creationId xmlns:a16="http://schemas.microsoft.com/office/drawing/2014/main" id="{A94699BA-05A9-9045-BD5F-C3D7AC9DBC41}"/>
                    </a:ext>
                  </a:extLst>
                </p14:cNvPr>
                <p14:cNvContentPartPr/>
                <p14:nvPr/>
              </p14:nvContentPartPr>
              <p14:xfrm>
                <a:off x="10522216" y="2846831"/>
                <a:ext cx="126720" cy="214920"/>
              </p14:xfrm>
            </p:contentPart>
          </mc:Choice>
          <mc:Fallback xmlns="">
            <p:pic>
              <p:nvPicPr>
                <p:cNvPr id="25" name="Ink 24">
                  <a:extLst>
                    <a:ext uri="{FF2B5EF4-FFF2-40B4-BE49-F238E27FC236}">
                      <a16:creationId xmlns:a16="http://schemas.microsoft.com/office/drawing/2014/main" id="{A94699BA-05A9-9045-BD5F-C3D7AC9DBC41}"/>
                    </a:ext>
                  </a:extLst>
                </p:cNvPr>
                <p:cNvPicPr/>
                <p:nvPr/>
              </p:nvPicPr>
              <p:blipFill>
                <a:blip r:embed="rId44"/>
                <a:stretch>
                  <a:fillRect/>
                </a:stretch>
              </p:blipFill>
              <p:spPr>
                <a:xfrm>
                  <a:off x="10507096" y="2831351"/>
                  <a:ext cx="157320" cy="245520"/>
                </a:xfrm>
                <a:prstGeom prst="rect">
                  <a:avLst/>
                </a:prstGeom>
              </p:spPr>
            </p:pic>
          </mc:Fallback>
        </mc:AlternateContent>
      </p:grpSp>
      <p:grpSp>
        <p:nvGrpSpPr>
          <p:cNvPr id="32" name="Group 31">
            <a:extLst>
              <a:ext uri="{FF2B5EF4-FFF2-40B4-BE49-F238E27FC236}">
                <a16:creationId xmlns:a16="http://schemas.microsoft.com/office/drawing/2014/main" id="{12E09F28-765E-F54F-8A8F-7A72932B0302}"/>
              </a:ext>
            </a:extLst>
          </p:cNvPr>
          <p:cNvGrpSpPr/>
          <p:nvPr/>
        </p:nvGrpSpPr>
        <p:grpSpPr>
          <a:xfrm>
            <a:off x="7451416" y="2459471"/>
            <a:ext cx="437760" cy="215280"/>
            <a:chOff x="7451416" y="2459471"/>
            <a:chExt cx="437760" cy="215280"/>
          </a:xfrm>
        </p:grpSpPr>
        <mc:AlternateContent xmlns:mc="http://schemas.openxmlformats.org/markup-compatibility/2006" xmlns:p14="http://schemas.microsoft.com/office/powerpoint/2010/main">
          <mc:Choice Requires="p14">
            <p:contentPart p14:bwMode="auto" r:id="rId45">
              <p14:nvContentPartPr>
                <p14:cNvPr id="27" name="Ink 26">
                  <a:extLst>
                    <a:ext uri="{FF2B5EF4-FFF2-40B4-BE49-F238E27FC236}">
                      <a16:creationId xmlns:a16="http://schemas.microsoft.com/office/drawing/2014/main" id="{4BFB175F-A663-BF4F-B337-789588D4F91E}"/>
                    </a:ext>
                  </a:extLst>
                </p14:cNvPr>
                <p14:cNvContentPartPr/>
                <p14:nvPr/>
              </p14:nvContentPartPr>
              <p14:xfrm>
                <a:off x="7451416" y="2509871"/>
                <a:ext cx="97200" cy="164880"/>
              </p14:xfrm>
            </p:contentPart>
          </mc:Choice>
          <mc:Fallback xmlns="">
            <p:pic>
              <p:nvPicPr>
                <p:cNvPr id="27" name="Ink 26">
                  <a:extLst>
                    <a:ext uri="{FF2B5EF4-FFF2-40B4-BE49-F238E27FC236}">
                      <a16:creationId xmlns:a16="http://schemas.microsoft.com/office/drawing/2014/main" id="{4BFB175F-A663-BF4F-B337-789588D4F91E}"/>
                    </a:ext>
                  </a:extLst>
                </p:cNvPr>
                <p:cNvPicPr/>
                <p:nvPr/>
              </p:nvPicPr>
              <p:blipFill>
                <a:blip r:embed="rId46"/>
                <a:stretch>
                  <a:fillRect/>
                </a:stretch>
              </p:blipFill>
              <p:spPr>
                <a:xfrm>
                  <a:off x="7435936" y="2494751"/>
                  <a:ext cx="12744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28" name="Ink 27">
                  <a:extLst>
                    <a:ext uri="{FF2B5EF4-FFF2-40B4-BE49-F238E27FC236}">
                      <a16:creationId xmlns:a16="http://schemas.microsoft.com/office/drawing/2014/main" id="{00960C6C-44CF-184C-8D08-EDD086AE94A2}"/>
                    </a:ext>
                  </a:extLst>
                </p14:cNvPr>
                <p14:cNvContentPartPr/>
                <p14:nvPr/>
              </p14:nvContentPartPr>
              <p14:xfrm>
                <a:off x="7583176" y="2459471"/>
                <a:ext cx="306000" cy="161280"/>
              </p14:xfrm>
            </p:contentPart>
          </mc:Choice>
          <mc:Fallback xmlns="">
            <p:pic>
              <p:nvPicPr>
                <p:cNvPr id="28" name="Ink 27">
                  <a:extLst>
                    <a:ext uri="{FF2B5EF4-FFF2-40B4-BE49-F238E27FC236}">
                      <a16:creationId xmlns:a16="http://schemas.microsoft.com/office/drawing/2014/main" id="{00960C6C-44CF-184C-8D08-EDD086AE94A2}"/>
                    </a:ext>
                  </a:extLst>
                </p:cNvPr>
                <p:cNvPicPr/>
                <p:nvPr/>
              </p:nvPicPr>
              <p:blipFill>
                <a:blip r:embed="rId48"/>
                <a:stretch>
                  <a:fillRect/>
                </a:stretch>
              </p:blipFill>
              <p:spPr>
                <a:xfrm>
                  <a:off x="7568056" y="2444351"/>
                  <a:ext cx="336600" cy="191880"/>
                </a:xfrm>
                <a:prstGeom prst="rect">
                  <a:avLst/>
                </a:prstGeom>
              </p:spPr>
            </p:pic>
          </mc:Fallback>
        </mc:AlternateContent>
      </p:grpSp>
      <p:grpSp>
        <p:nvGrpSpPr>
          <p:cNvPr id="36" name="Group 35">
            <a:extLst>
              <a:ext uri="{FF2B5EF4-FFF2-40B4-BE49-F238E27FC236}">
                <a16:creationId xmlns:a16="http://schemas.microsoft.com/office/drawing/2014/main" id="{A741F36F-CB63-BD41-A6B7-A1ACBB1FA3B9}"/>
              </a:ext>
            </a:extLst>
          </p:cNvPr>
          <p:cNvGrpSpPr/>
          <p:nvPr/>
        </p:nvGrpSpPr>
        <p:grpSpPr>
          <a:xfrm>
            <a:off x="9585856" y="2265791"/>
            <a:ext cx="477360" cy="478800"/>
            <a:chOff x="9585856" y="2265791"/>
            <a:chExt cx="477360" cy="478800"/>
          </a:xfrm>
        </p:grpSpPr>
        <mc:AlternateContent xmlns:mc="http://schemas.openxmlformats.org/markup-compatibility/2006" xmlns:p14="http://schemas.microsoft.com/office/powerpoint/2010/main">
          <mc:Choice Requires="p14">
            <p:contentPart p14:bwMode="auto" r:id="rId49">
              <p14:nvContentPartPr>
                <p14:cNvPr id="29" name="Ink 28">
                  <a:extLst>
                    <a:ext uri="{FF2B5EF4-FFF2-40B4-BE49-F238E27FC236}">
                      <a16:creationId xmlns:a16="http://schemas.microsoft.com/office/drawing/2014/main" id="{1C7EAFA8-018C-F24D-B58E-CDBA2E7168E0}"/>
                    </a:ext>
                  </a:extLst>
                </p14:cNvPr>
                <p14:cNvContentPartPr/>
                <p14:nvPr/>
              </p14:nvContentPartPr>
              <p14:xfrm>
                <a:off x="9585856" y="2265791"/>
                <a:ext cx="91440" cy="162360"/>
              </p14:xfrm>
            </p:contentPart>
          </mc:Choice>
          <mc:Fallback xmlns="">
            <p:pic>
              <p:nvPicPr>
                <p:cNvPr id="29" name="Ink 28">
                  <a:extLst>
                    <a:ext uri="{FF2B5EF4-FFF2-40B4-BE49-F238E27FC236}">
                      <a16:creationId xmlns:a16="http://schemas.microsoft.com/office/drawing/2014/main" id="{1C7EAFA8-018C-F24D-B58E-CDBA2E7168E0}"/>
                    </a:ext>
                  </a:extLst>
                </p:cNvPr>
                <p:cNvPicPr/>
                <p:nvPr/>
              </p:nvPicPr>
              <p:blipFill>
                <a:blip r:embed="rId50"/>
                <a:stretch>
                  <a:fillRect/>
                </a:stretch>
              </p:blipFill>
              <p:spPr>
                <a:xfrm>
                  <a:off x="9570376" y="2250311"/>
                  <a:ext cx="122040" cy="19260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30" name="Ink 29">
                  <a:extLst>
                    <a:ext uri="{FF2B5EF4-FFF2-40B4-BE49-F238E27FC236}">
                      <a16:creationId xmlns:a16="http://schemas.microsoft.com/office/drawing/2014/main" id="{C4901AF0-DFB8-A24F-89CB-321E6B31D713}"/>
                    </a:ext>
                  </a:extLst>
                </p14:cNvPr>
                <p14:cNvContentPartPr/>
                <p14:nvPr/>
              </p14:nvContentPartPr>
              <p14:xfrm>
                <a:off x="9710056" y="2323751"/>
                <a:ext cx="270720" cy="128160"/>
              </p14:xfrm>
            </p:contentPart>
          </mc:Choice>
          <mc:Fallback xmlns="">
            <p:pic>
              <p:nvPicPr>
                <p:cNvPr id="30" name="Ink 29">
                  <a:extLst>
                    <a:ext uri="{FF2B5EF4-FFF2-40B4-BE49-F238E27FC236}">
                      <a16:creationId xmlns:a16="http://schemas.microsoft.com/office/drawing/2014/main" id="{C4901AF0-DFB8-A24F-89CB-321E6B31D713}"/>
                    </a:ext>
                  </a:extLst>
                </p:cNvPr>
                <p:cNvPicPr/>
                <p:nvPr/>
              </p:nvPicPr>
              <p:blipFill>
                <a:blip r:embed="rId52"/>
                <a:stretch>
                  <a:fillRect/>
                </a:stretch>
              </p:blipFill>
              <p:spPr>
                <a:xfrm>
                  <a:off x="9694576" y="2308631"/>
                  <a:ext cx="301320" cy="15876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33" name="Ink 32">
                  <a:extLst>
                    <a:ext uri="{FF2B5EF4-FFF2-40B4-BE49-F238E27FC236}">
                      <a16:creationId xmlns:a16="http://schemas.microsoft.com/office/drawing/2014/main" id="{B4BA63B8-28BB-9348-B302-FDA29D8A4492}"/>
                    </a:ext>
                  </a:extLst>
                </p14:cNvPr>
                <p14:cNvContentPartPr/>
                <p14:nvPr/>
              </p14:nvContentPartPr>
              <p14:xfrm>
                <a:off x="9777016" y="2541911"/>
                <a:ext cx="143280" cy="202680"/>
              </p14:xfrm>
            </p:contentPart>
          </mc:Choice>
          <mc:Fallback xmlns="">
            <p:pic>
              <p:nvPicPr>
                <p:cNvPr id="33" name="Ink 32">
                  <a:extLst>
                    <a:ext uri="{FF2B5EF4-FFF2-40B4-BE49-F238E27FC236}">
                      <a16:creationId xmlns:a16="http://schemas.microsoft.com/office/drawing/2014/main" id="{B4BA63B8-28BB-9348-B302-FDA29D8A4492}"/>
                    </a:ext>
                  </a:extLst>
                </p:cNvPr>
                <p:cNvPicPr/>
                <p:nvPr/>
              </p:nvPicPr>
              <p:blipFill>
                <a:blip r:embed="rId54"/>
                <a:stretch>
                  <a:fillRect/>
                </a:stretch>
              </p:blipFill>
              <p:spPr>
                <a:xfrm>
                  <a:off x="9761536" y="2526431"/>
                  <a:ext cx="173880" cy="23292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34" name="Ink 33">
                  <a:extLst>
                    <a:ext uri="{FF2B5EF4-FFF2-40B4-BE49-F238E27FC236}">
                      <a16:creationId xmlns:a16="http://schemas.microsoft.com/office/drawing/2014/main" id="{EE21A53A-310D-824B-B958-50BD4AC333E0}"/>
                    </a:ext>
                  </a:extLst>
                </p14:cNvPr>
                <p14:cNvContentPartPr/>
                <p14:nvPr/>
              </p14:nvContentPartPr>
              <p14:xfrm>
                <a:off x="9793576" y="2613911"/>
                <a:ext cx="168480" cy="28800"/>
              </p14:xfrm>
            </p:contentPart>
          </mc:Choice>
          <mc:Fallback xmlns="">
            <p:pic>
              <p:nvPicPr>
                <p:cNvPr id="34" name="Ink 33">
                  <a:extLst>
                    <a:ext uri="{FF2B5EF4-FFF2-40B4-BE49-F238E27FC236}">
                      <a16:creationId xmlns:a16="http://schemas.microsoft.com/office/drawing/2014/main" id="{EE21A53A-310D-824B-B958-50BD4AC333E0}"/>
                    </a:ext>
                  </a:extLst>
                </p:cNvPr>
                <p:cNvPicPr/>
                <p:nvPr/>
              </p:nvPicPr>
              <p:blipFill>
                <a:blip r:embed="rId56"/>
                <a:stretch>
                  <a:fillRect/>
                </a:stretch>
              </p:blipFill>
              <p:spPr>
                <a:xfrm>
                  <a:off x="9778096" y="2598431"/>
                  <a:ext cx="199080" cy="5940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35" name="Ink 34">
                  <a:extLst>
                    <a:ext uri="{FF2B5EF4-FFF2-40B4-BE49-F238E27FC236}">
                      <a16:creationId xmlns:a16="http://schemas.microsoft.com/office/drawing/2014/main" id="{2340E739-4D1B-8943-AF34-FE8EE5172EA3}"/>
                    </a:ext>
                  </a:extLst>
                </p14:cNvPr>
                <p14:cNvContentPartPr/>
                <p14:nvPr/>
              </p14:nvContentPartPr>
              <p14:xfrm>
                <a:off x="9978256" y="2428871"/>
                <a:ext cx="84960" cy="259560"/>
              </p14:xfrm>
            </p:contentPart>
          </mc:Choice>
          <mc:Fallback xmlns="">
            <p:pic>
              <p:nvPicPr>
                <p:cNvPr id="35" name="Ink 34">
                  <a:extLst>
                    <a:ext uri="{FF2B5EF4-FFF2-40B4-BE49-F238E27FC236}">
                      <a16:creationId xmlns:a16="http://schemas.microsoft.com/office/drawing/2014/main" id="{2340E739-4D1B-8943-AF34-FE8EE5172EA3}"/>
                    </a:ext>
                  </a:extLst>
                </p:cNvPr>
                <p:cNvPicPr/>
                <p:nvPr/>
              </p:nvPicPr>
              <p:blipFill>
                <a:blip r:embed="rId58"/>
                <a:stretch>
                  <a:fillRect/>
                </a:stretch>
              </p:blipFill>
              <p:spPr>
                <a:xfrm>
                  <a:off x="9962776" y="2413391"/>
                  <a:ext cx="115560" cy="290160"/>
                </a:xfrm>
                <a:prstGeom prst="rect">
                  <a:avLst/>
                </a:prstGeom>
              </p:spPr>
            </p:pic>
          </mc:Fallback>
        </mc:AlternateContent>
      </p:grpSp>
      <p:grpSp>
        <p:nvGrpSpPr>
          <p:cNvPr id="50" name="Group 49">
            <a:extLst>
              <a:ext uri="{FF2B5EF4-FFF2-40B4-BE49-F238E27FC236}">
                <a16:creationId xmlns:a16="http://schemas.microsoft.com/office/drawing/2014/main" id="{C2EE454C-D855-6949-BF24-F0B336C7F664}"/>
              </a:ext>
            </a:extLst>
          </p:cNvPr>
          <p:cNvGrpSpPr/>
          <p:nvPr/>
        </p:nvGrpSpPr>
        <p:grpSpPr>
          <a:xfrm>
            <a:off x="9807616" y="3153911"/>
            <a:ext cx="365400" cy="385560"/>
            <a:chOff x="9807616" y="3153911"/>
            <a:chExt cx="365400" cy="385560"/>
          </a:xfrm>
        </p:grpSpPr>
        <mc:AlternateContent xmlns:mc="http://schemas.openxmlformats.org/markup-compatibility/2006" xmlns:p14="http://schemas.microsoft.com/office/powerpoint/2010/main">
          <mc:Choice Requires="p14">
            <p:contentPart p14:bwMode="auto" r:id="rId59">
              <p14:nvContentPartPr>
                <p14:cNvPr id="37" name="Ink 36">
                  <a:extLst>
                    <a:ext uri="{FF2B5EF4-FFF2-40B4-BE49-F238E27FC236}">
                      <a16:creationId xmlns:a16="http://schemas.microsoft.com/office/drawing/2014/main" id="{07115922-442B-C64E-B98C-43B7EFFBFAB1}"/>
                    </a:ext>
                  </a:extLst>
                </p14:cNvPr>
                <p14:cNvContentPartPr/>
                <p14:nvPr/>
              </p14:nvContentPartPr>
              <p14:xfrm>
                <a:off x="9807616" y="3316271"/>
                <a:ext cx="136800" cy="223200"/>
              </p14:xfrm>
            </p:contentPart>
          </mc:Choice>
          <mc:Fallback xmlns="">
            <p:pic>
              <p:nvPicPr>
                <p:cNvPr id="37" name="Ink 36">
                  <a:extLst>
                    <a:ext uri="{FF2B5EF4-FFF2-40B4-BE49-F238E27FC236}">
                      <a16:creationId xmlns:a16="http://schemas.microsoft.com/office/drawing/2014/main" id="{07115922-442B-C64E-B98C-43B7EFFBFAB1}"/>
                    </a:ext>
                  </a:extLst>
                </p:cNvPr>
                <p:cNvPicPr/>
                <p:nvPr/>
              </p:nvPicPr>
              <p:blipFill>
                <a:blip r:embed="rId60"/>
                <a:stretch>
                  <a:fillRect/>
                </a:stretch>
              </p:blipFill>
              <p:spPr>
                <a:xfrm>
                  <a:off x="9792496" y="3300791"/>
                  <a:ext cx="167040" cy="25344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38" name="Ink 37">
                  <a:extLst>
                    <a:ext uri="{FF2B5EF4-FFF2-40B4-BE49-F238E27FC236}">
                      <a16:creationId xmlns:a16="http://schemas.microsoft.com/office/drawing/2014/main" id="{49784850-18B9-724B-8E3A-B6C51D161545}"/>
                    </a:ext>
                  </a:extLst>
                </p14:cNvPr>
                <p14:cNvContentPartPr/>
                <p14:nvPr/>
              </p14:nvContentPartPr>
              <p14:xfrm>
                <a:off x="9852976" y="3393671"/>
                <a:ext cx="117000" cy="2520"/>
              </p14:xfrm>
            </p:contentPart>
          </mc:Choice>
          <mc:Fallback xmlns="">
            <p:pic>
              <p:nvPicPr>
                <p:cNvPr id="38" name="Ink 37">
                  <a:extLst>
                    <a:ext uri="{FF2B5EF4-FFF2-40B4-BE49-F238E27FC236}">
                      <a16:creationId xmlns:a16="http://schemas.microsoft.com/office/drawing/2014/main" id="{49784850-18B9-724B-8E3A-B6C51D161545}"/>
                    </a:ext>
                  </a:extLst>
                </p:cNvPr>
                <p:cNvPicPr/>
                <p:nvPr/>
              </p:nvPicPr>
              <p:blipFill>
                <a:blip r:embed="rId62"/>
                <a:stretch>
                  <a:fillRect/>
                </a:stretch>
              </p:blipFill>
              <p:spPr>
                <a:xfrm>
                  <a:off x="9837496" y="3378551"/>
                  <a:ext cx="147240" cy="3312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39" name="Ink 38">
                  <a:extLst>
                    <a:ext uri="{FF2B5EF4-FFF2-40B4-BE49-F238E27FC236}">
                      <a16:creationId xmlns:a16="http://schemas.microsoft.com/office/drawing/2014/main" id="{B2982C36-7F5D-7546-AEC3-F5581488C963}"/>
                    </a:ext>
                  </a:extLst>
                </p14:cNvPr>
                <p14:cNvContentPartPr/>
                <p14:nvPr/>
              </p14:nvContentPartPr>
              <p14:xfrm>
                <a:off x="10030816" y="3153911"/>
                <a:ext cx="142200" cy="270000"/>
              </p14:xfrm>
            </p:contentPart>
          </mc:Choice>
          <mc:Fallback xmlns="">
            <p:pic>
              <p:nvPicPr>
                <p:cNvPr id="39" name="Ink 38">
                  <a:extLst>
                    <a:ext uri="{FF2B5EF4-FFF2-40B4-BE49-F238E27FC236}">
                      <a16:creationId xmlns:a16="http://schemas.microsoft.com/office/drawing/2014/main" id="{B2982C36-7F5D-7546-AEC3-F5581488C963}"/>
                    </a:ext>
                  </a:extLst>
                </p:cNvPr>
                <p:cNvPicPr/>
                <p:nvPr/>
              </p:nvPicPr>
              <p:blipFill>
                <a:blip r:embed="rId64"/>
                <a:stretch>
                  <a:fillRect/>
                </a:stretch>
              </p:blipFill>
              <p:spPr>
                <a:xfrm>
                  <a:off x="10015696" y="3138791"/>
                  <a:ext cx="172800" cy="300240"/>
                </a:xfrm>
                <a:prstGeom prst="rect">
                  <a:avLst/>
                </a:prstGeom>
              </p:spPr>
            </p:pic>
          </mc:Fallback>
        </mc:AlternateContent>
      </p:grpSp>
      <p:grpSp>
        <p:nvGrpSpPr>
          <p:cNvPr id="49" name="Group 48">
            <a:extLst>
              <a:ext uri="{FF2B5EF4-FFF2-40B4-BE49-F238E27FC236}">
                <a16:creationId xmlns:a16="http://schemas.microsoft.com/office/drawing/2014/main" id="{C410EDE3-E512-594D-A612-D63CCACD6543}"/>
              </a:ext>
            </a:extLst>
          </p:cNvPr>
          <p:cNvGrpSpPr/>
          <p:nvPr/>
        </p:nvGrpSpPr>
        <p:grpSpPr>
          <a:xfrm>
            <a:off x="10255096" y="2087231"/>
            <a:ext cx="308880" cy="258480"/>
            <a:chOff x="10255096" y="2087231"/>
            <a:chExt cx="308880" cy="258480"/>
          </a:xfrm>
        </p:grpSpPr>
        <mc:AlternateContent xmlns:mc="http://schemas.openxmlformats.org/markup-compatibility/2006" xmlns:p14="http://schemas.microsoft.com/office/powerpoint/2010/main">
          <mc:Choice Requires="p14">
            <p:contentPart p14:bwMode="auto" r:id="rId65">
              <p14:nvContentPartPr>
                <p14:cNvPr id="40" name="Ink 39">
                  <a:extLst>
                    <a:ext uri="{FF2B5EF4-FFF2-40B4-BE49-F238E27FC236}">
                      <a16:creationId xmlns:a16="http://schemas.microsoft.com/office/drawing/2014/main" id="{8ED18627-96AD-5A42-8F7A-4A9908F740D8}"/>
                    </a:ext>
                  </a:extLst>
                </p14:cNvPr>
                <p14:cNvContentPartPr/>
                <p14:nvPr/>
              </p14:nvContentPartPr>
              <p14:xfrm>
                <a:off x="10261576" y="2101991"/>
                <a:ext cx="140040" cy="243720"/>
              </p14:xfrm>
            </p:contentPart>
          </mc:Choice>
          <mc:Fallback xmlns="">
            <p:pic>
              <p:nvPicPr>
                <p:cNvPr id="40" name="Ink 39">
                  <a:extLst>
                    <a:ext uri="{FF2B5EF4-FFF2-40B4-BE49-F238E27FC236}">
                      <a16:creationId xmlns:a16="http://schemas.microsoft.com/office/drawing/2014/main" id="{8ED18627-96AD-5A42-8F7A-4A9908F740D8}"/>
                    </a:ext>
                  </a:extLst>
                </p:cNvPr>
                <p:cNvPicPr/>
                <p:nvPr/>
              </p:nvPicPr>
              <p:blipFill>
                <a:blip r:embed="rId66"/>
                <a:stretch>
                  <a:fillRect/>
                </a:stretch>
              </p:blipFill>
              <p:spPr>
                <a:xfrm>
                  <a:off x="10246456" y="2086871"/>
                  <a:ext cx="170280" cy="27396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41" name="Ink 40">
                  <a:extLst>
                    <a:ext uri="{FF2B5EF4-FFF2-40B4-BE49-F238E27FC236}">
                      <a16:creationId xmlns:a16="http://schemas.microsoft.com/office/drawing/2014/main" id="{02642B29-6537-CC41-81A9-3BD86793C795}"/>
                    </a:ext>
                  </a:extLst>
                </p14:cNvPr>
                <p14:cNvContentPartPr/>
                <p14:nvPr/>
              </p14:nvContentPartPr>
              <p14:xfrm>
                <a:off x="10255096" y="2254991"/>
                <a:ext cx="157680" cy="20880"/>
              </p14:xfrm>
            </p:contentPart>
          </mc:Choice>
          <mc:Fallback xmlns="">
            <p:pic>
              <p:nvPicPr>
                <p:cNvPr id="41" name="Ink 40">
                  <a:extLst>
                    <a:ext uri="{FF2B5EF4-FFF2-40B4-BE49-F238E27FC236}">
                      <a16:creationId xmlns:a16="http://schemas.microsoft.com/office/drawing/2014/main" id="{02642B29-6537-CC41-81A9-3BD86793C795}"/>
                    </a:ext>
                  </a:extLst>
                </p:cNvPr>
                <p:cNvPicPr/>
                <p:nvPr/>
              </p:nvPicPr>
              <p:blipFill>
                <a:blip r:embed="rId68"/>
                <a:stretch>
                  <a:fillRect/>
                </a:stretch>
              </p:blipFill>
              <p:spPr>
                <a:xfrm>
                  <a:off x="10239976" y="2239871"/>
                  <a:ext cx="187920" cy="5148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42" name="Ink 41">
                  <a:extLst>
                    <a:ext uri="{FF2B5EF4-FFF2-40B4-BE49-F238E27FC236}">
                      <a16:creationId xmlns:a16="http://schemas.microsoft.com/office/drawing/2014/main" id="{FF6C5831-2CCF-354A-9080-374FB4DBC02D}"/>
                    </a:ext>
                  </a:extLst>
                </p14:cNvPr>
                <p14:cNvContentPartPr/>
                <p14:nvPr/>
              </p14:nvContentPartPr>
              <p14:xfrm>
                <a:off x="10472536" y="2087231"/>
                <a:ext cx="91440" cy="245880"/>
              </p14:xfrm>
            </p:contentPart>
          </mc:Choice>
          <mc:Fallback xmlns="">
            <p:pic>
              <p:nvPicPr>
                <p:cNvPr id="42" name="Ink 41">
                  <a:extLst>
                    <a:ext uri="{FF2B5EF4-FFF2-40B4-BE49-F238E27FC236}">
                      <a16:creationId xmlns:a16="http://schemas.microsoft.com/office/drawing/2014/main" id="{FF6C5831-2CCF-354A-9080-374FB4DBC02D}"/>
                    </a:ext>
                  </a:extLst>
                </p:cNvPr>
                <p:cNvPicPr/>
                <p:nvPr/>
              </p:nvPicPr>
              <p:blipFill>
                <a:blip r:embed="rId70"/>
                <a:stretch>
                  <a:fillRect/>
                </a:stretch>
              </p:blipFill>
              <p:spPr>
                <a:xfrm>
                  <a:off x="10457416" y="2072111"/>
                  <a:ext cx="122040" cy="2764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1">
            <p14:nvContentPartPr>
              <p14:cNvPr id="43" name="Ink 42">
                <a:extLst>
                  <a:ext uri="{FF2B5EF4-FFF2-40B4-BE49-F238E27FC236}">
                    <a16:creationId xmlns:a16="http://schemas.microsoft.com/office/drawing/2014/main" id="{03048848-3810-D04C-B273-E0D6295BB0AC}"/>
                  </a:ext>
                </a:extLst>
              </p14:cNvPr>
              <p14:cNvContentPartPr/>
              <p14:nvPr/>
            </p14:nvContentPartPr>
            <p14:xfrm>
              <a:off x="8347096" y="3719111"/>
              <a:ext cx="150840" cy="137520"/>
            </p14:xfrm>
          </p:contentPart>
        </mc:Choice>
        <mc:Fallback xmlns="">
          <p:pic>
            <p:nvPicPr>
              <p:cNvPr id="43" name="Ink 42">
                <a:extLst>
                  <a:ext uri="{FF2B5EF4-FFF2-40B4-BE49-F238E27FC236}">
                    <a16:creationId xmlns:a16="http://schemas.microsoft.com/office/drawing/2014/main" id="{03048848-3810-D04C-B273-E0D6295BB0AC}"/>
                  </a:ext>
                </a:extLst>
              </p:cNvPr>
              <p:cNvPicPr/>
              <p:nvPr/>
            </p:nvPicPr>
            <p:blipFill>
              <a:blip r:embed="rId72"/>
              <a:stretch>
                <a:fillRect/>
              </a:stretch>
            </p:blipFill>
            <p:spPr>
              <a:xfrm>
                <a:off x="8331976" y="3703991"/>
                <a:ext cx="181440" cy="16812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44" name="Ink 43">
                <a:extLst>
                  <a:ext uri="{FF2B5EF4-FFF2-40B4-BE49-F238E27FC236}">
                    <a16:creationId xmlns:a16="http://schemas.microsoft.com/office/drawing/2014/main" id="{EEF90DF8-9E5F-B248-B505-053279F85172}"/>
                  </a:ext>
                </a:extLst>
              </p14:cNvPr>
              <p14:cNvContentPartPr/>
              <p14:nvPr/>
            </p14:nvContentPartPr>
            <p14:xfrm>
              <a:off x="9295696" y="3680591"/>
              <a:ext cx="124560" cy="160200"/>
            </p14:xfrm>
          </p:contentPart>
        </mc:Choice>
        <mc:Fallback xmlns="">
          <p:pic>
            <p:nvPicPr>
              <p:cNvPr id="44" name="Ink 43">
                <a:extLst>
                  <a:ext uri="{FF2B5EF4-FFF2-40B4-BE49-F238E27FC236}">
                    <a16:creationId xmlns:a16="http://schemas.microsoft.com/office/drawing/2014/main" id="{EEF90DF8-9E5F-B248-B505-053279F85172}"/>
                  </a:ext>
                </a:extLst>
              </p:cNvPr>
              <p:cNvPicPr/>
              <p:nvPr/>
            </p:nvPicPr>
            <p:blipFill>
              <a:blip r:embed="rId74"/>
              <a:stretch>
                <a:fillRect/>
              </a:stretch>
            </p:blipFill>
            <p:spPr>
              <a:xfrm>
                <a:off x="9280216" y="3665111"/>
                <a:ext cx="155160" cy="190800"/>
              </a:xfrm>
              <a:prstGeom prst="rect">
                <a:avLst/>
              </a:prstGeom>
            </p:spPr>
          </p:pic>
        </mc:Fallback>
      </mc:AlternateContent>
      <p:grpSp>
        <p:nvGrpSpPr>
          <p:cNvPr id="48" name="Group 47">
            <a:extLst>
              <a:ext uri="{FF2B5EF4-FFF2-40B4-BE49-F238E27FC236}">
                <a16:creationId xmlns:a16="http://schemas.microsoft.com/office/drawing/2014/main" id="{3594D791-5034-0A48-A9C4-165C32EA07F3}"/>
              </a:ext>
            </a:extLst>
          </p:cNvPr>
          <p:cNvGrpSpPr/>
          <p:nvPr/>
        </p:nvGrpSpPr>
        <p:grpSpPr>
          <a:xfrm>
            <a:off x="9710056" y="3692831"/>
            <a:ext cx="337680" cy="235800"/>
            <a:chOff x="9710056" y="3692831"/>
            <a:chExt cx="337680" cy="235800"/>
          </a:xfrm>
        </p:grpSpPr>
        <mc:AlternateContent xmlns:mc="http://schemas.openxmlformats.org/markup-compatibility/2006" xmlns:p14="http://schemas.microsoft.com/office/powerpoint/2010/main">
          <mc:Choice Requires="p14">
            <p:contentPart p14:bwMode="auto" r:id="rId75">
              <p14:nvContentPartPr>
                <p14:cNvPr id="45" name="Ink 44">
                  <a:extLst>
                    <a:ext uri="{FF2B5EF4-FFF2-40B4-BE49-F238E27FC236}">
                      <a16:creationId xmlns:a16="http://schemas.microsoft.com/office/drawing/2014/main" id="{C6FF1B0B-52EF-4843-84B3-DCEC6EE89838}"/>
                    </a:ext>
                  </a:extLst>
                </p14:cNvPr>
                <p14:cNvContentPartPr/>
                <p14:nvPr/>
              </p14:nvContentPartPr>
              <p14:xfrm>
                <a:off x="9804376" y="3742151"/>
                <a:ext cx="61920" cy="186480"/>
              </p14:xfrm>
            </p:contentPart>
          </mc:Choice>
          <mc:Fallback xmlns="">
            <p:pic>
              <p:nvPicPr>
                <p:cNvPr id="45" name="Ink 44">
                  <a:extLst>
                    <a:ext uri="{FF2B5EF4-FFF2-40B4-BE49-F238E27FC236}">
                      <a16:creationId xmlns:a16="http://schemas.microsoft.com/office/drawing/2014/main" id="{C6FF1B0B-52EF-4843-84B3-DCEC6EE89838}"/>
                    </a:ext>
                  </a:extLst>
                </p:cNvPr>
                <p:cNvPicPr/>
                <p:nvPr/>
              </p:nvPicPr>
              <p:blipFill>
                <a:blip r:embed="rId76"/>
                <a:stretch>
                  <a:fillRect/>
                </a:stretch>
              </p:blipFill>
              <p:spPr>
                <a:xfrm>
                  <a:off x="9789256" y="3727031"/>
                  <a:ext cx="92520" cy="21708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46" name="Ink 45">
                  <a:extLst>
                    <a:ext uri="{FF2B5EF4-FFF2-40B4-BE49-F238E27FC236}">
                      <a16:creationId xmlns:a16="http://schemas.microsoft.com/office/drawing/2014/main" id="{E30DEE31-4A89-CD45-A41E-71D228B70554}"/>
                    </a:ext>
                  </a:extLst>
                </p14:cNvPr>
                <p14:cNvContentPartPr/>
                <p14:nvPr/>
              </p14:nvContentPartPr>
              <p14:xfrm>
                <a:off x="9710056" y="3736391"/>
                <a:ext cx="230040" cy="2520"/>
              </p14:xfrm>
            </p:contentPart>
          </mc:Choice>
          <mc:Fallback xmlns="">
            <p:pic>
              <p:nvPicPr>
                <p:cNvPr id="46" name="Ink 45">
                  <a:extLst>
                    <a:ext uri="{FF2B5EF4-FFF2-40B4-BE49-F238E27FC236}">
                      <a16:creationId xmlns:a16="http://schemas.microsoft.com/office/drawing/2014/main" id="{E30DEE31-4A89-CD45-A41E-71D228B70554}"/>
                    </a:ext>
                  </a:extLst>
                </p:cNvPr>
                <p:cNvPicPr/>
                <p:nvPr/>
              </p:nvPicPr>
              <p:blipFill>
                <a:blip r:embed="rId78"/>
                <a:stretch>
                  <a:fillRect/>
                </a:stretch>
              </p:blipFill>
              <p:spPr>
                <a:xfrm>
                  <a:off x="9694576" y="3721271"/>
                  <a:ext cx="260640" cy="3312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47" name="Ink 46">
                  <a:extLst>
                    <a:ext uri="{FF2B5EF4-FFF2-40B4-BE49-F238E27FC236}">
                      <a16:creationId xmlns:a16="http://schemas.microsoft.com/office/drawing/2014/main" id="{3CC1DC1B-13AB-2F45-B823-447298BD73DC}"/>
                    </a:ext>
                  </a:extLst>
                </p14:cNvPr>
                <p14:cNvContentPartPr/>
                <p14:nvPr/>
              </p14:nvContentPartPr>
              <p14:xfrm>
                <a:off x="9937576" y="3692831"/>
                <a:ext cx="110160" cy="183240"/>
              </p14:xfrm>
            </p:contentPart>
          </mc:Choice>
          <mc:Fallback xmlns="">
            <p:pic>
              <p:nvPicPr>
                <p:cNvPr id="47" name="Ink 46">
                  <a:extLst>
                    <a:ext uri="{FF2B5EF4-FFF2-40B4-BE49-F238E27FC236}">
                      <a16:creationId xmlns:a16="http://schemas.microsoft.com/office/drawing/2014/main" id="{3CC1DC1B-13AB-2F45-B823-447298BD73DC}"/>
                    </a:ext>
                  </a:extLst>
                </p:cNvPr>
                <p:cNvPicPr/>
                <p:nvPr/>
              </p:nvPicPr>
              <p:blipFill>
                <a:blip r:embed="rId80"/>
                <a:stretch>
                  <a:fillRect/>
                </a:stretch>
              </p:blipFill>
              <p:spPr>
                <a:xfrm>
                  <a:off x="9922096" y="3677711"/>
                  <a:ext cx="140760" cy="213480"/>
                </a:xfrm>
                <a:prstGeom prst="rect">
                  <a:avLst/>
                </a:prstGeom>
              </p:spPr>
            </p:pic>
          </mc:Fallback>
        </mc:AlternateContent>
      </p:grpSp>
      <p:grpSp>
        <p:nvGrpSpPr>
          <p:cNvPr id="62" name="Group 61">
            <a:extLst>
              <a:ext uri="{FF2B5EF4-FFF2-40B4-BE49-F238E27FC236}">
                <a16:creationId xmlns:a16="http://schemas.microsoft.com/office/drawing/2014/main" id="{5EFB5A34-C039-824D-96AC-12EA2902645D}"/>
              </a:ext>
            </a:extLst>
          </p:cNvPr>
          <p:cNvGrpSpPr/>
          <p:nvPr/>
        </p:nvGrpSpPr>
        <p:grpSpPr>
          <a:xfrm>
            <a:off x="10845856" y="2874191"/>
            <a:ext cx="1388880" cy="1391040"/>
            <a:chOff x="10845856" y="2874191"/>
            <a:chExt cx="1388880" cy="1391040"/>
          </a:xfrm>
        </p:grpSpPr>
        <mc:AlternateContent xmlns:mc="http://schemas.openxmlformats.org/markup-compatibility/2006" xmlns:p14="http://schemas.microsoft.com/office/powerpoint/2010/main">
          <mc:Choice Requires="p14">
            <p:contentPart p14:bwMode="auto" r:id="rId81">
              <p14:nvContentPartPr>
                <p14:cNvPr id="51" name="Ink 50">
                  <a:extLst>
                    <a:ext uri="{FF2B5EF4-FFF2-40B4-BE49-F238E27FC236}">
                      <a16:creationId xmlns:a16="http://schemas.microsoft.com/office/drawing/2014/main" id="{E9003CBC-40D4-1746-B432-56695710F4B3}"/>
                    </a:ext>
                  </a:extLst>
                </p14:cNvPr>
                <p14:cNvContentPartPr/>
                <p14:nvPr/>
              </p14:nvContentPartPr>
              <p14:xfrm>
                <a:off x="11418976" y="3657551"/>
                <a:ext cx="327960" cy="200160"/>
              </p14:xfrm>
            </p:contentPart>
          </mc:Choice>
          <mc:Fallback xmlns="">
            <p:pic>
              <p:nvPicPr>
                <p:cNvPr id="51" name="Ink 50">
                  <a:extLst>
                    <a:ext uri="{FF2B5EF4-FFF2-40B4-BE49-F238E27FC236}">
                      <a16:creationId xmlns:a16="http://schemas.microsoft.com/office/drawing/2014/main" id="{E9003CBC-40D4-1746-B432-56695710F4B3}"/>
                    </a:ext>
                  </a:extLst>
                </p:cNvPr>
                <p:cNvPicPr/>
                <p:nvPr/>
              </p:nvPicPr>
              <p:blipFill>
                <a:blip r:embed="rId82"/>
                <a:stretch>
                  <a:fillRect/>
                </a:stretch>
              </p:blipFill>
              <p:spPr>
                <a:xfrm>
                  <a:off x="11403856" y="3642431"/>
                  <a:ext cx="358200" cy="23076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52" name="Ink 51">
                  <a:extLst>
                    <a:ext uri="{FF2B5EF4-FFF2-40B4-BE49-F238E27FC236}">
                      <a16:creationId xmlns:a16="http://schemas.microsoft.com/office/drawing/2014/main" id="{E0B009A4-BBDB-6E40-82CD-4CAF2FD839C0}"/>
                    </a:ext>
                  </a:extLst>
                </p14:cNvPr>
                <p14:cNvContentPartPr/>
                <p14:nvPr/>
              </p14:nvContentPartPr>
              <p14:xfrm>
                <a:off x="10845856" y="3496631"/>
                <a:ext cx="979200" cy="54000"/>
              </p14:xfrm>
            </p:contentPart>
          </mc:Choice>
          <mc:Fallback xmlns="">
            <p:pic>
              <p:nvPicPr>
                <p:cNvPr id="52" name="Ink 51">
                  <a:extLst>
                    <a:ext uri="{FF2B5EF4-FFF2-40B4-BE49-F238E27FC236}">
                      <a16:creationId xmlns:a16="http://schemas.microsoft.com/office/drawing/2014/main" id="{E0B009A4-BBDB-6E40-82CD-4CAF2FD839C0}"/>
                    </a:ext>
                  </a:extLst>
                </p:cNvPr>
                <p:cNvPicPr/>
                <p:nvPr/>
              </p:nvPicPr>
              <p:blipFill>
                <a:blip r:embed="rId84"/>
                <a:stretch>
                  <a:fillRect/>
                </a:stretch>
              </p:blipFill>
              <p:spPr>
                <a:xfrm>
                  <a:off x="10830376" y="3481511"/>
                  <a:ext cx="1009800" cy="8460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54" name="Ink 53">
                  <a:extLst>
                    <a:ext uri="{FF2B5EF4-FFF2-40B4-BE49-F238E27FC236}">
                      <a16:creationId xmlns:a16="http://schemas.microsoft.com/office/drawing/2014/main" id="{A4AE6EFC-5ADC-CF40-877A-B5B62AF94891}"/>
                    </a:ext>
                  </a:extLst>
                </p14:cNvPr>
                <p14:cNvContentPartPr/>
                <p14:nvPr/>
              </p14:nvContentPartPr>
              <p14:xfrm>
                <a:off x="11571976" y="3189191"/>
                <a:ext cx="75240" cy="949320"/>
              </p14:xfrm>
            </p:contentPart>
          </mc:Choice>
          <mc:Fallback xmlns="">
            <p:pic>
              <p:nvPicPr>
                <p:cNvPr id="54" name="Ink 53">
                  <a:extLst>
                    <a:ext uri="{FF2B5EF4-FFF2-40B4-BE49-F238E27FC236}">
                      <a16:creationId xmlns:a16="http://schemas.microsoft.com/office/drawing/2014/main" id="{A4AE6EFC-5ADC-CF40-877A-B5B62AF94891}"/>
                    </a:ext>
                  </a:extLst>
                </p:cNvPr>
                <p:cNvPicPr/>
                <p:nvPr/>
              </p:nvPicPr>
              <p:blipFill>
                <a:blip r:embed="rId86"/>
                <a:stretch>
                  <a:fillRect/>
                </a:stretch>
              </p:blipFill>
              <p:spPr>
                <a:xfrm>
                  <a:off x="11556496" y="3174071"/>
                  <a:ext cx="105480" cy="97992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55" name="Ink 54">
                  <a:extLst>
                    <a:ext uri="{FF2B5EF4-FFF2-40B4-BE49-F238E27FC236}">
                      <a16:creationId xmlns:a16="http://schemas.microsoft.com/office/drawing/2014/main" id="{CE0C62BE-2DAF-5340-84EC-14617E99CB09}"/>
                    </a:ext>
                  </a:extLst>
                </p14:cNvPr>
                <p14:cNvContentPartPr/>
                <p14:nvPr/>
              </p14:nvContentPartPr>
              <p14:xfrm>
                <a:off x="11516896" y="3489791"/>
                <a:ext cx="558720" cy="30240"/>
              </p14:xfrm>
            </p:contentPart>
          </mc:Choice>
          <mc:Fallback xmlns="">
            <p:pic>
              <p:nvPicPr>
                <p:cNvPr id="55" name="Ink 54">
                  <a:extLst>
                    <a:ext uri="{FF2B5EF4-FFF2-40B4-BE49-F238E27FC236}">
                      <a16:creationId xmlns:a16="http://schemas.microsoft.com/office/drawing/2014/main" id="{CE0C62BE-2DAF-5340-84EC-14617E99CB09}"/>
                    </a:ext>
                  </a:extLst>
                </p:cNvPr>
                <p:cNvPicPr/>
                <p:nvPr/>
              </p:nvPicPr>
              <p:blipFill>
                <a:blip r:embed="rId88"/>
                <a:stretch>
                  <a:fillRect/>
                </a:stretch>
              </p:blipFill>
              <p:spPr>
                <a:xfrm>
                  <a:off x="11501776" y="3474311"/>
                  <a:ext cx="589320" cy="6048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56" name="Ink 55">
                  <a:extLst>
                    <a:ext uri="{FF2B5EF4-FFF2-40B4-BE49-F238E27FC236}">
                      <a16:creationId xmlns:a16="http://schemas.microsoft.com/office/drawing/2014/main" id="{DD09164B-59FF-8E4C-B7C4-77DB47ED6A20}"/>
                    </a:ext>
                  </a:extLst>
                </p14:cNvPr>
                <p14:cNvContentPartPr/>
                <p14:nvPr/>
              </p14:nvContentPartPr>
              <p14:xfrm>
                <a:off x="11853136" y="3630191"/>
                <a:ext cx="4680" cy="225360"/>
              </p14:xfrm>
            </p:contentPart>
          </mc:Choice>
          <mc:Fallback xmlns="">
            <p:pic>
              <p:nvPicPr>
                <p:cNvPr id="56" name="Ink 55">
                  <a:extLst>
                    <a:ext uri="{FF2B5EF4-FFF2-40B4-BE49-F238E27FC236}">
                      <a16:creationId xmlns:a16="http://schemas.microsoft.com/office/drawing/2014/main" id="{DD09164B-59FF-8E4C-B7C4-77DB47ED6A20}"/>
                    </a:ext>
                  </a:extLst>
                </p:cNvPr>
                <p:cNvPicPr/>
                <p:nvPr/>
              </p:nvPicPr>
              <p:blipFill>
                <a:blip r:embed="rId90"/>
                <a:stretch>
                  <a:fillRect/>
                </a:stretch>
              </p:blipFill>
              <p:spPr>
                <a:xfrm>
                  <a:off x="11838016" y="3615071"/>
                  <a:ext cx="35280" cy="25596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58" name="Ink 57">
                  <a:extLst>
                    <a:ext uri="{FF2B5EF4-FFF2-40B4-BE49-F238E27FC236}">
                      <a16:creationId xmlns:a16="http://schemas.microsoft.com/office/drawing/2014/main" id="{FB4AF727-F194-1047-A25A-E7FF8F4D7FE4}"/>
                    </a:ext>
                  </a:extLst>
                </p14:cNvPr>
                <p14:cNvContentPartPr/>
                <p14:nvPr/>
              </p14:nvContentPartPr>
              <p14:xfrm>
                <a:off x="11332216" y="3271991"/>
                <a:ext cx="118080" cy="197280"/>
              </p14:xfrm>
            </p:contentPart>
          </mc:Choice>
          <mc:Fallback xmlns="">
            <p:pic>
              <p:nvPicPr>
                <p:cNvPr id="58" name="Ink 57">
                  <a:extLst>
                    <a:ext uri="{FF2B5EF4-FFF2-40B4-BE49-F238E27FC236}">
                      <a16:creationId xmlns:a16="http://schemas.microsoft.com/office/drawing/2014/main" id="{FB4AF727-F194-1047-A25A-E7FF8F4D7FE4}"/>
                    </a:ext>
                  </a:extLst>
                </p:cNvPr>
                <p:cNvPicPr/>
                <p:nvPr/>
              </p:nvPicPr>
              <p:blipFill>
                <a:blip r:embed="rId92"/>
                <a:stretch>
                  <a:fillRect/>
                </a:stretch>
              </p:blipFill>
              <p:spPr>
                <a:xfrm>
                  <a:off x="11317096" y="3256871"/>
                  <a:ext cx="148320" cy="22788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59" name="Ink 58">
                  <a:extLst>
                    <a:ext uri="{FF2B5EF4-FFF2-40B4-BE49-F238E27FC236}">
                      <a16:creationId xmlns:a16="http://schemas.microsoft.com/office/drawing/2014/main" id="{7E0AFECF-75C7-9143-B4FC-5A4C1C90A89F}"/>
                    </a:ext>
                  </a:extLst>
                </p14:cNvPr>
                <p14:cNvContentPartPr/>
                <p14:nvPr/>
              </p14:nvContentPartPr>
              <p14:xfrm>
                <a:off x="11843416" y="3214391"/>
                <a:ext cx="1440" cy="252720"/>
              </p14:xfrm>
            </p:contentPart>
          </mc:Choice>
          <mc:Fallback xmlns="">
            <p:pic>
              <p:nvPicPr>
                <p:cNvPr id="59" name="Ink 58">
                  <a:extLst>
                    <a:ext uri="{FF2B5EF4-FFF2-40B4-BE49-F238E27FC236}">
                      <a16:creationId xmlns:a16="http://schemas.microsoft.com/office/drawing/2014/main" id="{7E0AFECF-75C7-9143-B4FC-5A4C1C90A89F}"/>
                    </a:ext>
                  </a:extLst>
                </p:cNvPr>
                <p:cNvPicPr/>
                <p:nvPr/>
              </p:nvPicPr>
              <p:blipFill>
                <a:blip r:embed="rId94"/>
                <a:stretch>
                  <a:fillRect/>
                </a:stretch>
              </p:blipFill>
              <p:spPr>
                <a:xfrm>
                  <a:off x="11827936" y="3199271"/>
                  <a:ext cx="32040" cy="28332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61" name="Ink 60">
                  <a:extLst>
                    <a:ext uri="{FF2B5EF4-FFF2-40B4-BE49-F238E27FC236}">
                      <a16:creationId xmlns:a16="http://schemas.microsoft.com/office/drawing/2014/main" id="{47E06D6E-6F75-0C42-9A89-3E1C38E6A8CA}"/>
                    </a:ext>
                  </a:extLst>
                </p14:cNvPr>
                <p14:cNvContentPartPr/>
                <p14:nvPr/>
              </p14:nvContentPartPr>
              <p14:xfrm>
                <a:off x="10902016" y="2874191"/>
                <a:ext cx="1332720" cy="1391040"/>
              </p14:xfrm>
            </p:contentPart>
          </mc:Choice>
          <mc:Fallback xmlns="">
            <p:pic>
              <p:nvPicPr>
                <p:cNvPr id="61" name="Ink 60">
                  <a:extLst>
                    <a:ext uri="{FF2B5EF4-FFF2-40B4-BE49-F238E27FC236}">
                      <a16:creationId xmlns:a16="http://schemas.microsoft.com/office/drawing/2014/main" id="{47E06D6E-6F75-0C42-9A89-3E1C38E6A8CA}"/>
                    </a:ext>
                  </a:extLst>
                </p:cNvPr>
                <p:cNvPicPr/>
                <p:nvPr/>
              </p:nvPicPr>
              <p:blipFill>
                <a:blip r:embed="rId96"/>
                <a:stretch>
                  <a:fillRect/>
                </a:stretch>
              </p:blipFill>
              <p:spPr>
                <a:xfrm>
                  <a:off x="10886896" y="2859071"/>
                  <a:ext cx="1363320" cy="1421640"/>
                </a:xfrm>
                <a:prstGeom prst="rect">
                  <a:avLst/>
                </a:prstGeom>
              </p:spPr>
            </p:pic>
          </mc:Fallback>
        </mc:AlternateContent>
      </p:grpSp>
    </p:spTree>
    <p:extLst>
      <p:ext uri="{BB962C8B-B14F-4D97-AF65-F5344CB8AC3E}">
        <p14:creationId xmlns:p14="http://schemas.microsoft.com/office/powerpoint/2010/main" val="515535891"/>
      </p:ext>
    </p:extLst>
  </p:cSld>
  <p:clrMapOvr>
    <a:masterClrMapping/>
  </p:clrMapOvr>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r>
              <a:rPr lang="en-US" dirty="0"/>
              <a:t>There is a weak negative correlation between the study time and final exam grade since r is closer to 0 than it is to -1.</a:t>
            </a:r>
            <a:endParaRPr lang="en-IN" dirty="0"/>
          </a:p>
        </p:txBody>
      </p:sp>
      <p:pic>
        <p:nvPicPr>
          <p:cNvPr id="5" name="Picture 4"/>
          <p:cNvPicPr>
            <a:picLocks noChangeAspect="1"/>
          </p:cNvPicPr>
          <p:nvPr/>
        </p:nvPicPr>
        <p:blipFill>
          <a:blip r:embed="rId2"/>
          <a:stretch>
            <a:fillRect/>
          </a:stretch>
        </p:blipFill>
        <p:spPr>
          <a:xfrm>
            <a:off x="1011349" y="1549022"/>
            <a:ext cx="10169301" cy="1232816"/>
          </a:xfrm>
          <a:prstGeom prst="rect">
            <a:avLst/>
          </a:prstGeom>
        </p:spPr>
      </p:pic>
      <p:sp>
        <p:nvSpPr>
          <p:cNvPr id="4" name="Date Placeholder 3"/>
          <p:cNvSpPr>
            <a:spLocks noGrp="1"/>
          </p:cNvSpPr>
          <p:nvPr>
            <p:ph type="dt" sz="half" idx="10"/>
          </p:nvPr>
        </p:nvSpPr>
        <p:spPr/>
        <p:txBody>
          <a:bodyPr/>
          <a:lstStyle/>
          <a:p>
            <a:fld id="{9ECB176E-0C13-4E5A-B52A-93D9282E724C}" type="datetime4">
              <a:rPr lang="en-US" smtClean="0"/>
              <a:t>February 26, 2022</a:t>
            </a:fld>
            <a:endParaRPr lang="en-IN"/>
          </a:p>
        </p:txBody>
      </p:sp>
      <p:sp>
        <p:nvSpPr>
          <p:cNvPr id="6" name="Slide Number Placeholder 5"/>
          <p:cNvSpPr>
            <a:spLocks noGrp="1"/>
          </p:cNvSpPr>
          <p:nvPr>
            <p:ph type="sldNum" sz="quarter" idx="12"/>
          </p:nvPr>
        </p:nvSpPr>
        <p:spPr/>
        <p:txBody>
          <a:bodyPr/>
          <a:lstStyle/>
          <a:p>
            <a:fld id="{675EDB7F-48D0-4D1B-B252-2E4EBFB64C6A}" type="slidenum">
              <a:rPr lang="en-IN" smtClean="0"/>
              <a:t>80</a:t>
            </a:fld>
            <a:endParaRPr lang="en-IN"/>
          </a:p>
        </p:txBody>
      </p:sp>
    </p:spTree>
    <p:extLst>
      <p:ext uri="{BB962C8B-B14F-4D97-AF65-F5344CB8AC3E}">
        <p14:creationId xmlns:p14="http://schemas.microsoft.com/office/powerpoint/2010/main" val="54551776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b="1" dirty="0"/>
              <a:t>Try it out</a:t>
            </a:r>
          </a:p>
        </p:txBody>
      </p:sp>
      <p:pic>
        <p:nvPicPr>
          <p:cNvPr id="4" name="Content Placeholder 3"/>
          <p:cNvPicPr>
            <a:picLocks noGrp="1" noChangeAspect="1"/>
          </p:cNvPicPr>
          <p:nvPr>
            <p:ph idx="1"/>
          </p:nvPr>
        </p:nvPicPr>
        <p:blipFill>
          <a:blip r:embed="rId2"/>
          <a:stretch>
            <a:fillRect/>
          </a:stretch>
        </p:blipFill>
        <p:spPr>
          <a:xfrm>
            <a:off x="335016" y="2176530"/>
            <a:ext cx="11294136" cy="2279560"/>
          </a:xfrm>
          <a:prstGeom prst="rect">
            <a:avLst/>
          </a:prstGeom>
        </p:spPr>
      </p:pic>
      <p:sp>
        <p:nvSpPr>
          <p:cNvPr id="3" name="Date Placeholder 2"/>
          <p:cNvSpPr>
            <a:spLocks noGrp="1"/>
          </p:cNvSpPr>
          <p:nvPr>
            <p:ph type="dt" sz="half" idx="10"/>
          </p:nvPr>
        </p:nvSpPr>
        <p:spPr/>
        <p:txBody>
          <a:bodyPr/>
          <a:lstStyle/>
          <a:p>
            <a:fld id="{BACF7F4A-C7B2-4C20-B58E-C1CC39302237}" type="datetime4">
              <a:rPr lang="en-US" smtClean="0"/>
              <a:t>February 26, 2022</a:t>
            </a:fld>
            <a:endParaRPr lang="en-IN"/>
          </a:p>
        </p:txBody>
      </p:sp>
      <p:sp>
        <p:nvSpPr>
          <p:cNvPr id="5" name="Slide Number Placeholder 4"/>
          <p:cNvSpPr>
            <a:spLocks noGrp="1"/>
          </p:cNvSpPr>
          <p:nvPr>
            <p:ph type="sldNum" sz="quarter" idx="12"/>
          </p:nvPr>
        </p:nvSpPr>
        <p:spPr/>
        <p:txBody>
          <a:bodyPr/>
          <a:lstStyle/>
          <a:p>
            <a:fld id="{675EDB7F-48D0-4D1B-B252-2E4EBFB64C6A}" type="slidenum">
              <a:rPr lang="en-IN" smtClean="0"/>
              <a:t>81</a:t>
            </a:fld>
            <a:endParaRPr lang="en-IN"/>
          </a:p>
        </p:txBody>
      </p:sp>
    </p:spTree>
    <p:extLst>
      <p:ext uri="{BB962C8B-B14F-4D97-AF65-F5344CB8AC3E}">
        <p14:creationId xmlns:p14="http://schemas.microsoft.com/office/powerpoint/2010/main" val="418624515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a:blip r:embed="rId2"/>
          <a:stretch>
            <a:fillRect/>
          </a:stretch>
        </p:blipFill>
        <p:spPr>
          <a:xfrm>
            <a:off x="1286180" y="2202288"/>
            <a:ext cx="8489666" cy="1569450"/>
          </a:xfrm>
          <a:prstGeom prst="rect">
            <a:avLst/>
          </a:prstGeom>
        </p:spPr>
      </p:pic>
      <p:sp>
        <p:nvSpPr>
          <p:cNvPr id="5" name="Date Placeholder 4"/>
          <p:cNvSpPr>
            <a:spLocks noGrp="1"/>
          </p:cNvSpPr>
          <p:nvPr>
            <p:ph type="dt" sz="half" idx="10"/>
          </p:nvPr>
        </p:nvSpPr>
        <p:spPr/>
        <p:txBody>
          <a:bodyPr/>
          <a:lstStyle/>
          <a:p>
            <a:fld id="{546DFE65-7033-452E-9902-F73C91D75337}" type="datetime4">
              <a:rPr lang="en-US" smtClean="0"/>
              <a:t>February 26, 2022</a:t>
            </a:fld>
            <a:endParaRPr lang="en-IN"/>
          </a:p>
        </p:txBody>
      </p:sp>
      <p:sp>
        <p:nvSpPr>
          <p:cNvPr id="6" name="Slide Number Placeholder 5"/>
          <p:cNvSpPr>
            <a:spLocks noGrp="1"/>
          </p:cNvSpPr>
          <p:nvPr>
            <p:ph type="sldNum" sz="quarter" idx="12"/>
          </p:nvPr>
        </p:nvSpPr>
        <p:spPr/>
        <p:txBody>
          <a:bodyPr/>
          <a:lstStyle/>
          <a:p>
            <a:fld id="{675EDB7F-48D0-4D1B-B252-2E4EBFB64C6A}" type="slidenum">
              <a:rPr lang="en-IN" smtClean="0"/>
              <a:t>82</a:t>
            </a:fld>
            <a:endParaRPr lang="en-IN"/>
          </a:p>
        </p:txBody>
      </p:sp>
    </p:spTree>
    <p:extLst>
      <p:ext uri="{BB962C8B-B14F-4D97-AF65-F5344CB8AC3E}">
        <p14:creationId xmlns:p14="http://schemas.microsoft.com/office/powerpoint/2010/main" val="258337994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C813B25B-7B2E-4FA6-9D96-B061ABEB2E19}" type="datetime4">
              <a:rPr lang="en-US" smtClean="0"/>
              <a:t>February 26, 2022</a:t>
            </a:fld>
            <a:endParaRPr lang="en-IN"/>
          </a:p>
        </p:txBody>
      </p:sp>
      <p:sp>
        <p:nvSpPr>
          <p:cNvPr id="5" name="Slide Number Placeholder 4"/>
          <p:cNvSpPr>
            <a:spLocks noGrp="1"/>
          </p:cNvSpPr>
          <p:nvPr>
            <p:ph type="sldNum" sz="quarter" idx="12"/>
          </p:nvPr>
        </p:nvSpPr>
        <p:spPr/>
        <p:txBody>
          <a:bodyPr/>
          <a:lstStyle/>
          <a:p>
            <a:fld id="{675EDB7F-48D0-4D1B-B252-2E4EBFB64C6A}" type="slidenum">
              <a:rPr lang="en-IN" smtClean="0"/>
              <a:t>83</a:t>
            </a:fld>
            <a:endParaRPr lang="en-IN"/>
          </a:p>
        </p:txBody>
      </p:sp>
      <p:sp>
        <p:nvSpPr>
          <p:cNvPr id="6" name="Rectangle 2"/>
          <p:cNvSpPr>
            <a:spLocks noGrp="1" noChangeArrowheads="1"/>
          </p:cNvSpPr>
          <p:nvPr>
            <p:ph type="title"/>
          </p:nvPr>
        </p:nvSpPr>
        <p:spPr>
          <a:xfrm>
            <a:off x="381000" y="152400"/>
            <a:ext cx="9693646" cy="845428"/>
          </a:xfrm>
        </p:spPr>
        <p:txBody>
          <a:bodyPr/>
          <a:lstStyle/>
          <a:p>
            <a:r>
              <a:rPr lang="en-US" altLang="en-US" sz="3200"/>
              <a:t>Exercise</a:t>
            </a:r>
          </a:p>
        </p:txBody>
      </p:sp>
      <p:pic>
        <p:nvPicPr>
          <p:cNvPr id="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1676399"/>
            <a:ext cx="9649538" cy="2856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3188990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Regression using Least Square</a:t>
            </a:r>
          </a:p>
        </p:txBody>
      </p:sp>
      <p:sp>
        <p:nvSpPr>
          <p:cNvPr id="4" name="Date Placeholder 3"/>
          <p:cNvSpPr>
            <a:spLocks noGrp="1"/>
          </p:cNvSpPr>
          <p:nvPr>
            <p:ph type="dt" sz="half" idx="10"/>
          </p:nvPr>
        </p:nvSpPr>
        <p:spPr/>
        <p:txBody>
          <a:bodyPr/>
          <a:lstStyle/>
          <a:p>
            <a:fld id="{C813B25B-7B2E-4FA6-9D96-B061ABEB2E19}" type="datetime4">
              <a:rPr lang="en-US" smtClean="0"/>
              <a:t>February 26, 2022</a:t>
            </a:fld>
            <a:endParaRPr lang="en-IN"/>
          </a:p>
        </p:txBody>
      </p:sp>
      <p:sp>
        <p:nvSpPr>
          <p:cNvPr id="5" name="Slide Number Placeholder 4"/>
          <p:cNvSpPr>
            <a:spLocks noGrp="1"/>
          </p:cNvSpPr>
          <p:nvPr>
            <p:ph type="sldNum" sz="quarter" idx="12"/>
          </p:nvPr>
        </p:nvSpPr>
        <p:spPr/>
        <p:txBody>
          <a:bodyPr/>
          <a:lstStyle/>
          <a:p>
            <a:fld id="{675EDB7F-48D0-4D1B-B252-2E4EBFB64C6A}" type="slidenum">
              <a:rPr lang="en-IN" smtClean="0"/>
              <a:t>84</a:t>
            </a:fld>
            <a:endParaRPr lang="en-IN"/>
          </a:p>
        </p:txBody>
      </p:sp>
      <p:pic>
        <p:nvPicPr>
          <p:cNvPr id="6" name="Picture 5"/>
          <p:cNvPicPr>
            <a:picLocks noChangeAspect="1"/>
          </p:cNvPicPr>
          <p:nvPr/>
        </p:nvPicPr>
        <p:blipFill>
          <a:blip r:embed="rId2"/>
          <a:stretch>
            <a:fillRect/>
          </a:stretch>
        </p:blipFill>
        <p:spPr>
          <a:xfrm>
            <a:off x="173239" y="1901825"/>
            <a:ext cx="5815437" cy="4823454"/>
          </a:xfrm>
          <a:prstGeom prst="rect">
            <a:avLst/>
          </a:prstGeom>
        </p:spPr>
      </p:pic>
    </p:spTree>
    <p:extLst>
      <p:ext uri="{BB962C8B-B14F-4D97-AF65-F5344CB8AC3E}">
        <p14:creationId xmlns:p14="http://schemas.microsoft.com/office/powerpoint/2010/main" val="199164118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64713" y="1369677"/>
            <a:ext cx="10515600" cy="6254616"/>
          </a:xfrm>
        </p:spPr>
        <p:txBody>
          <a:bodyPr>
            <a:normAutofit/>
          </a:bodyPr>
          <a:lstStyle/>
          <a:p>
            <a:pPr marL="0" indent="0" algn="just">
              <a:lnSpc>
                <a:spcPct val="100000"/>
              </a:lnSpc>
              <a:spcBef>
                <a:spcPts val="0"/>
              </a:spcBef>
              <a:buNone/>
            </a:pPr>
            <a:r>
              <a:rPr lang="en-US" dirty="0"/>
              <a:t>In an example dataset both the height of all the students in a class, and the mark they received for that paper is presented. </a:t>
            </a:r>
          </a:p>
          <a:p>
            <a:pPr marL="0" indent="0" algn="just">
              <a:lnSpc>
                <a:spcPct val="100000"/>
              </a:lnSpc>
              <a:spcBef>
                <a:spcPts val="0"/>
              </a:spcBef>
              <a:buNone/>
            </a:pPr>
            <a:r>
              <a:rPr lang="en-US" dirty="0"/>
              <a:t>We could then perform statistical analysis to see if the height of a student has any effect on their mark.</a:t>
            </a:r>
          </a:p>
          <a:p>
            <a:pPr marL="0" indent="0" algn="just">
              <a:lnSpc>
                <a:spcPct val="100000"/>
              </a:lnSpc>
              <a:spcBef>
                <a:spcPts val="0"/>
              </a:spcBef>
              <a:buNone/>
            </a:pPr>
            <a:r>
              <a:rPr lang="en-US" dirty="0"/>
              <a:t>Standard deviation and variance only operate on 1 dimension, so that you could only calculate the standard deviation for each dimension of the data set independently of the other dimensions. </a:t>
            </a:r>
          </a:p>
          <a:p>
            <a:pPr marL="0" indent="0" algn="just">
              <a:lnSpc>
                <a:spcPct val="100000"/>
              </a:lnSpc>
              <a:spcBef>
                <a:spcPts val="0"/>
              </a:spcBef>
              <a:buNone/>
            </a:pPr>
            <a:r>
              <a:rPr lang="en-US" dirty="0"/>
              <a:t>However, it is useful to have a similar measure to find out how much the dimensions vary from the mean with respect to each other.</a:t>
            </a:r>
          </a:p>
          <a:p>
            <a:pPr marL="0" indent="0" algn="just">
              <a:lnSpc>
                <a:spcPct val="100000"/>
              </a:lnSpc>
              <a:spcBef>
                <a:spcPts val="0"/>
              </a:spcBef>
              <a:buNone/>
            </a:pPr>
            <a:r>
              <a:rPr lang="en-US" dirty="0"/>
              <a:t>Covariance is such a measure. Covariance is always measured between 2 dimensions.</a:t>
            </a:r>
          </a:p>
        </p:txBody>
      </p:sp>
      <p:sp>
        <p:nvSpPr>
          <p:cNvPr id="4" name="Title 1"/>
          <p:cNvSpPr>
            <a:spLocks noGrp="1"/>
          </p:cNvSpPr>
          <p:nvPr>
            <p:ph type="title"/>
          </p:nvPr>
        </p:nvSpPr>
        <p:spPr>
          <a:xfrm>
            <a:off x="631064" y="44114"/>
            <a:ext cx="10515600" cy="1325563"/>
          </a:xfrm>
        </p:spPr>
        <p:txBody>
          <a:bodyPr/>
          <a:lstStyle/>
          <a:p>
            <a:pPr algn="ctr"/>
            <a:r>
              <a:rPr lang="en-IN" b="1" dirty="0"/>
              <a:t>Covariance</a:t>
            </a:r>
          </a:p>
        </p:txBody>
      </p:sp>
      <p:sp>
        <p:nvSpPr>
          <p:cNvPr id="2" name="Date Placeholder 1"/>
          <p:cNvSpPr>
            <a:spLocks noGrp="1"/>
          </p:cNvSpPr>
          <p:nvPr>
            <p:ph type="dt" sz="half" idx="10"/>
          </p:nvPr>
        </p:nvSpPr>
        <p:spPr/>
        <p:txBody>
          <a:bodyPr/>
          <a:lstStyle/>
          <a:p>
            <a:fld id="{BF402EAC-F6F4-4BDE-8CCA-F5B81AA1D814}" type="datetime4">
              <a:rPr lang="en-US" smtClean="0"/>
              <a:t>February 26, 2022</a:t>
            </a:fld>
            <a:endParaRPr lang="en-IN"/>
          </a:p>
        </p:txBody>
      </p:sp>
      <p:sp>
        <p:nvSpPr>
          <p:cNvPr id="5" name="Slide Number Placeholder 4"/>
          <p:cNvSpPr>
            <a:spLocks noGrp="1"/>
          </p:cNvSpPr>
          <p:nvPr>
            <p:ph type="sldNum" sz="quarter" idx="12"/>
          </p:nvPr>
        </p:nvSpPr>
        <p:spPr/>
        <p:txBody>
          <a:bodyPr/>
          <a:lstStyle/>
          <a:p>
            <a:fld id="{675EDB7F-48D0-4D1B-B252-2E4EBFB64C6A}" type="slidenum">
              <a:rPr lang="en-IN" smtClean="0"/>
              <a:t>85</a:t>
            </a:fld>
            <a:endParaRPr lang="en-IN"/>
          </a:p>
        </p:txBody>
      </p:sp>
    </p:spTree>
    <p:extLst>
      <p:ext uri="{BB962C8B-B14F-4D97-AF65-F5344CB8AC3E}">
        <p14:creationId xmlns:p14="http://schemas.microsoft.com/office/powerpoint/2010/main" val="324513485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b="1" dirty="0"/>
              <a:t>Covariance</a:t>
            </a:r>
          </a:p>
        </p:txBody>
      </p:sp>
      <p:sp>
        <p:nvSpPr>
          <p:cNvPr id="3" name="Content Placeholder 2"/>
          <p:cNvSpPr>
            <a:spLocks noGrp="1"/>
          </p:cNvSpPr>
          <p:nvPr>
            <p:ph idx="1"/>
          </p:nvPr>
        </p:nvSpPr>
        <p:spPr/>
        <p:txBody>
          <a:bodyPr/>
          <a:lstStyle/>
          <a:p>
            <a:pPr marL="0" indent="0" algn="just">
              <a:buNone/>
            </a:pPr>
            <a:r>
              <a:rPr lang="en-US" dirty="0"/>
              <a:t>If you calculate the covariance between one dimension and itself, you get the variance. So, if you had a 3-dimensional data set (</a:t>
            </a:r>
            <a:r>
              <a:rPr lang="en-US" dirty="0" err="1"/>
              <a:t>x,y,z</a:t>
            </a:r>
            <a:r>
              <a:rPr lang="en-US" dirty="0"/>
              <a:t>), then you could measure the covariance between the x and y dimensions, the x and z dimensions, and the y and z dimensions. Measuring the covariance between x  and x , or y and y , or z and z would give you the variance of the x, y and z dimensions respectively.</a:t>
            </a:r>
          </a:p>
          <a:p>
            <a:pPr marL="0" indent="0">
              <a:buNone/>
            </a:pPr>
            <a:endParaRPr lang="en-IN" dirty="0"/>
          </a:p>
        </p:txBody>
      </p:sp>
      <p:sp>
        <p:nvSpPr>
          <p:cNvPr id="4" name="Date Placeholder 3"/>
          <p:cNvSpPr>
            <a:spLocks noGrp="1"/>
          </p:cNvSpPr>
          <p:nvPr>
            <p:ph type="dt" sz="half" idx="10"/>
          </p:nvPr>
        </p:nvSpPr>
        <p:spPr/>
        <p:txBody>
          <a:bodyPr/>
          <a:lstStyle/>
          <a:p>
            <a:fld id="{626461F0-36C0-40A4-8D84-00870441EBD8}" type="datetime4">
              <a:rPr lang="en-US" smtClean="0"/>
              <a:t>February 26, 2022</a:t>
            </a:fld>
            <a:endParaRPr lang="en-IN"/>
          </a:p>
        </p:txBody>
      </p:sp>
      <p:sp>
        <p:nvSpPr>
          <p:cNvPr id="5" name="Slide Number Placeholder 4"/>
          <p:cNvSpPr>
            <a:spLocks noGrp="1"/>
          </p:cNvSpPr>
          <p:nvPr>
            <p:ph type="sldNum" sz="quarter" idx="12"/>
          </p:nvPr>
        </p:nvSpPr>
        <p:spPr/>
        <p:txBody>
          <a:bodyPr/>
          <a:lstStyle/>
          <a:p>
            <a:fld id="{675EDB7F-48D0-4D1B-B252-2E4EBFB64C6A}" type="slidenum">
              <a:rPr lang="en-IN" smtClean="0"/>
              <a:t>86</a:t>
            </a:fld>
            <a:endParaRPr lang="en-IN"/>
          </a:p>
        </p:txBody>
      </p:sp>
    </p:spTree>
    <p:extLst>
      <p:ext uri="{BB962C8B-B14F-4D97-AF65-F5344CB8AC3E}">
        <p14:creationId xmlns:p14="http://schemas.microsoft.com/office/powerpoint/2010/main" val="182925600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5"/>
          <p:cNvSpPr>
            <a:spLocks noGrp="1"/>
          </p:cNvSpPr>
          <p:nvPr>
            <p:ph type="sldNum" sz="quarter" idx="12"/>
          </p:nvPr>
        </p:nvSpPr>
        <p:spPr/>
        <p:txBody>
          <a:bodyPr/>
          <a:lstStyle/>
          <a:p>
            <a:fld id="{2A94CBAC-767C-4C58-9AB2-2DE789140A7D}" type="slidenum">
              <a:rPr lang="en-US" altLang="en-US"/>
              <a:pPr/>
              <a:t>87</a:t>
            </a:fld>
            <a:endParaRPr lang="en-US" altLang="en-US"/>
          </a:p>
        </p:txBody>
      </p:sp>
      <p:sp>
        <p:nvSpPr>
          <p:cNvPr id="91138" name="Rectangle 2"/>
          <p:cNvSpPr>
            <a:spLocks noGrp="1" noChangeArrowheads="1"/>
          </p:cNvSpPr>
          <p:nvPr>
            <p:ph type="title"/>
          </p:nvPr>
        </p:nvSpPr>
        <p:spPr>
          <a:xfrm>
            <a:off x="2209800" y="152400"/>
            <a:ext cx="7772400" cy="990600"/>
          </a:xfrm>
        </p:spPr>
        <p:txBody>
          <a:bodyPr>
            <a:normAutofit/>
          </a:bodyPr>
          <a:lstStyle/>
          <a:p>
            <a:pPr algn="ctr"/>
            <a:r>
              <a:rPr lang="sv-SE" altLang="en-US" sz="3200" b="1" dirty="0"/>
              <a:t>More than two attributes: covariance matrix</a:t>
            </a:r>
            <a:endParaRPr lang="en-US" altLang="zh-TW" sz="3200" b="1" dirty="0">
              <a:ea typeface="PMingLiU" pitchFamily="18" charset="-120"/>
            </a:endParaRPr>
          </a:p>
        </p:txBody>
      </p:sp>
      <p:sp>
        <p:nvSpPr>
          <p:cNvPr id="91139" name="Rectangle 3"/>
          <p:cNvSpPr>
            <a:spLocks noGrp="1" noChangeArrowheads="1"/>
          </p:cNvSpPr>
          <p:nvPr>
            <p:ph type="body" idx="1"/>
          </p:nvPr>
        </p:nvSpPr>
        <p:spPr>
          <a:xfrm>
            <a:off x="2209800" y="1295400"/>
            <a:ext cx="7772400" cy="4114800"/>
          </a:xfrm>
        </p:spPr>
        <p:txBody>
          <a:bodyPr/>
          <a:lstStyle/>
          <a:p>
            <a:r>
              <a:rPr lang="sv-SE" altLang="en-US" dirty="0"/>
              <a:t>Contains covariance values between all possible dimensions (=attributes):</a:t>
            </a:r>
          </a:p>
          <a:p>
            <a:endParaRPr lang="sv-SE" altLang="en-US" dirty="0"/>
          </a:p>
          <a:p>
            <a:endParaRPr lang="sv-SE" altLang="en-US" dirty="0"/>
          </a:p>
          <a:p>
            <a:r>
              <a:rPr lang="sv-SE" altLang="en-US" dirty="0"/>
              <a:t>Example for three attributes (x,y,z):</a:t>
            </a:r>
          </a:p>
          <a:p>
            <a:pPr marL="0" indent="0">
              <a:buNone/>
            </a:pPr>
            <a:endParaRPr lang="zh-TW" altLang="en-US" dirty="0">
              <a:ea typeface="PMingLiU" pitchFamily="18" charset="-120"/>
            </a:endParaRPr>
          </a:p>
        </p:txBody>
      </p:sp>
      <p:graphicFrame>
        <p:nvGraphicFramePr>
          <p:cNvPr id="91140" name="Object 4"/>
          <p:cNvGraphicFramePr>
            <a:graphicFrameLocks noChangeAspect="1"/>
          </p:cNvGraphicFramePr>
          <p:nvPr/>
        </p:nvGraphicFramePr>
        <p:xfrm>
          <a:off x="3213100" y="2590801"/>
          <a:ext cx="5232400" cy="638175"/>
        </p:xfrm>
        <a:graphic>
          <a:graphicData uri="http://schemas.openxmlformats.org/presentationml/2006/ole">
            <mc:AlternateContent xmlns:mc="http://schemas.openxmlformats.org/markup-compatibility/2006">
              <mc:Choice xmlns:v="urn:schemas-microsoft-com:vml" Requires="v">
                <p:oleObj spid="_x0000_s3442" name="Equation" r:id="rId4" imgW="2082600" imgH="253800" progId="Equation.3">
                  <p:embed/>
                </p:oleObj>
              </mc:Choice>
              <mc:Fallback>
                <p:oleObj name="Equation" r:id="rId4" imgW="2082600" imgH="2538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13100" y="2590801"/>
                        <a:ext cx="5232400" cy="638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1141" name="Object 5"/>
          <p:cNvGraphicFramePr>
            <a:graphicFrameLocks noChangeAspect="1"/>
          </p:cNvGraphicFramePr>
          <p:nvPr/>
        </p:nvGraphicFramePr>
        <p:xfrm>
          <a:off x="2743201" y="4343401"/>
          <a:ext cx="5935663" cy="1787525"/>
        </p:xfrm>
        <a:graphic>
          <a:graphicData uri="http://schemas.openxmlformats.org/presentationml/2006/ole">
            <mc:AlternateContent xmlns:mc="http://schemas.openxmlformats.org/markup-compatibility/2006">
              <mc:Choice xmlns:v="urn:schemas-microsoft-com:vml" Requires="v">
                <p:oleObj spid="_x0000_s3443" name="Equation" r:id="rId6" imgW="2361960" imgH="711000" progId="Equation.3">
                  <p:embed/>
                </p:oleObj>
              </mc:Choice>
              <mc:Fallback>
                <p:oleObj name="Equation" r:id="rId6" imgW="2361960" imgH="7110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43201" y="4343401"/>
                        <a:ext cx="5935663" cy="17875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 name="Date Placeholder 1"/>
          <p:cNvSpPr>
            <a:spLocks noGrp="1"/>
          </p:cNvSpPr>
          <p:nvPr>
            <p:ph type="dt" sz="half" idx="10"/>
          </p:nvPr>
        </p:nvSpPr>
        <p:spPr/>
        <p:txBody>
          <a:bodyPr/>
          <a:lstStyle/>
          <a:p>
            <a:fld id="{4B518F42-1D8B-4068-81B8-1DD858B7A44C}" type="datetime4">
              <a:rPr lang="en-US" smtClean="0"/>
              <a:t>February 26, 2022</a:t>
            </a:fld>
            <a:endParaRPr lang="en-IN"/>
          </a:p>
        </p:txBody>
      </p:sp>
    </p:spTree>
    <p:extLst>
      <p:ext uri="{BB962C8B-B14F-4D97-AF65-F5344CB8AC3E}">
        <p14:creationId xmlns:p14="http://schemas.microsoft.com/office/powerpoint/2010/main" val="337744783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b="1" dirty="0"/>
              <a:t>PCA</a:t>
            </a:r>
          </a:p>
        </p:txBody>
      </p:sp>
      <p:sp>
        <p:nvSpPr>
          <p:cNvPr id="3" name="Content Placeholder 2"/>
          <p:cNvSpPr>
            <a:spLocks noGrp="1"/>
          </p:cNvSpPr>
          <p:nvPr>
            <p:ph idx="1"/>
          </p:nvPr>
        </p:nvSpPr>
        <p:spPr/>
        <p:txBody>
          <a:bodyPr>
            <a:normAutofit fontScale="85000" lnSpcReduction="20000"/>
          </a:bodyPr>
          <a:lstStyle/>
          <a:p>
            <a:pPr marL="0" indent="0">
              <a:buNone/>
            </a:pPr>
            <a:r>
              <a:rPr lang="es-ES" dirty="0" err="1"/>
              <a:t>From</a:t>
            </a:r>
            <a:r>
              <a:rPr lang="es-ES" dirty="0"/>
              <a:t> k original variables: x1,x2,...,</a:t>
            </a:r>
            <a:r>
              <a:rPr lang="es-ES" dirty="0" err="1"/>
              <a:t>xk</a:t>
            </a:r>
            <a:r>
              <a:rPr lang="es-ES" dirty="0"/>
              <a:t>:</a:t>
            </a:r>
          </a:p>
          <a:p>
            <a:pPr marL="0" indent="0">
              <a:buNone/>
            </a:pPr>
            <a:r>
              <a:rPr lang="es-ES" dirty="0"/>
              <a:t>	Produce k new variables: y1,y2,...,</a:t>
            </a:r>
            <a:r>
              <a:rPr lang="es-ES" dirty="0" err="1"/>
              <a:t>yk</a:t>
            </a:r>
            <a:r>
              <a:rPr lang="es-ES" dirty="0"/>
              <a:t>:</a:t>
            </a:r>
          </a:p>
          <a:p>
            <a:pPr marL="0" indent="0">
              <a:buNone/>
            </a:pPr>
            <a:r>
              <a:rPr lang="es-ES" dirty="0"/>
              <a:t>	y1 = a11x1 + a12x2 + ... + a1kxk</a:t>
            </a:r>
          </a:p>
          <a:p>
            <a:pPr marL="0" indent="0">
              <a:buNone/>
            </a:pPr>
            <a:r>
              <a:rPr lang="es-ES" dirty="0"/>
              <a:t>	y2 = a21x1 + a22x2 + ... + a2kxk</a:t>
            </a:r>
          </a:p>
          <a:p>
            <a:pPr marL="0" indent="0">
              <a:buNone/>
            </a:pPr>
            <a:r>
              <a:rPr lang="es-ES" dirty="0"/>
              <a:t>	...</a:t>
            </a:r>
          </a:p>
          <a:p>
            <a:pPr marL="0" indent="0">
              <a:buNone/>
            </a:pPr>
            <a:r>
              <a:rPr lang="es-ES" dirty="0"/>
              <a:t>	</a:t>
            </a:r>
            <a:r>
              <a:rPr lang="es-ES" dirty="0" err="1"/>
              <a:t>yk</a:t>
            </a:r>
            <a:r>
              <a:rPr lang="es-ES" dirty="0"/>
              <a:t> = ak1x1 + ak2x2 + ... + </a:t>
            </a:r>
            <a:r>
              <a:rPr lang="es-ES" dirty="0" err="1"/>
              <a:t>akkxk</a:t>
            </a:r>
            <a:endParaRPr lang="es-ES" dirty="0"/>
          </a:p>
          <a:p>
            <a:pPr marL="0" indent="0">
              <a:buNone/>
            </a:pPr>
            <a:r>
              <a:rPr lang="es-ES" dirty="0" err="1"/>
              <a:t>Such</a:t>
            </a:r>
            <a:r>
              <a:rPr lang="es-ES" dirty="0"/>
              <a:t> </a:t>
            </a:r>
            <a:r>
              <a:rPr lang="es-ES" dirty="0" err="1"/>
              <a:t>that</a:t>
            </a:r>
            <a:endParaRPr lang="es-ES" dirty="0"/>
          </a:p>
          <a:p>
            <a:pPr marL="0" indent="0">
              <a:buNone/>
            </a:pPr>
            <a:r>
              <a:rPr lang="en-US" dirty="0" err="1"/>
              <a:t>yk's</a:t>
            </a:r>
            <a:r>
              <a:rPr lang="en-US" dirty="0"/>
              <a:t> are uncorrelated (orthogonal)</a:t>
            </a:r>
          </a:p>
          <a:p>
            <a:pPr marL="0" indent="0">
              <a:buNone/>
            </a:pPr>
            <a:r>
              <a:rPr lang="en-US" dirty="0"/>
              <a:t>y1 explains as much as possible of original variance in data set</a:t>
            </a:r>
          </a:p>
          <a:p>
            <a:pPr marL="0" indent="0">
              <a:buNone/>
            </a:pPr>
            <a:r>
              <a:rPr lang="en-US" dirty="0"/>
              <a:t>y2 explains as much as possible of remaining variance</a:t>
            </a:r>
          </a:p>
          <a:p>
            <a:pPr marL="0" indent="0">
              <a:buNone/>
            </a:pPr>
            <a:r>
              <a:rPr lang="en-US" dirty="0"/>
              <a:t>etc.</a:t>
            </a:r>
          </a:p>
          <a:p>
            <a:pPr marL="0" indent="0">
              <a:buNone/>
            </a:pPr>
            <a:endParaRPr lang="en-IN" dirty="0"/>
          </a:p>
        </p:txBody>
      </p:sp>
      <p:sp>
        <p:nvSpPr>
          <p:cNvPr id="4" name="Date Placeholder 3"/>
          <p:cNvSpPr>
            <a:spLocks noGrp="1"/>
          </p:cNvSpPr>
          <p:nvPr>
            <p:ph type="dt" sz="half" idx="10"/>
          </p:nvPr>
        </p:nvSpPr>
        <p:spPr/>
        <p:txBody>
          <a:bodyPr/>
          <a:lstStyle/>
          <a:p>
            <a:fld id="{96B0C939-F0A2-4BE6-9355-2685372AD224}" type="datetime4">
              <a:rPr lang="en-US" smtClean="0"/>
              <a:t>February 26, 2022</a:t>
            </a:fld>
            <a:endParaRPr lang="en-IN"/>
          </a:p>
        </p:txBody>
      </p:sp>
      <p:sp>
        <p:nvSpPr>
          <p:cNvPr id="5" name="Slide Number Placeholder 4"/>
          <p:cNvSpPr>
            <a:spLocks noGrp="1"/>
          </p:cNvSpPr>
          <p:nvPr>
            <p:ph type="sldNum" sz="quarter" idx="12"/>
          </p:nvPr>
        </p:nvSpPr>
        <p:spPr/>
        <p:txBody>
          <a:bodyPr/>
          <a:lstStyle/>
          <a:p>
            <a:fld id="{675EDB7F-48D0-4D1B-B252-2E4EBFB64C6A}" type="slidenum">
              <a:rPr lang="en-IN" smtClean="0"/>
              <a:t>88</a:t>
            </a:fld>
            <a:endParaRPr lang="en-IN"/>
          </a:p>
        </p:txBody>
      </p:sp>
    </p:spTree>
    <p:extLst>
      <p:ext uri="{BB962C8B-B14F-4D97-AF65-F5344CB8AC3E}">
        <p14:creationId xmlns:p14="http://schemas.microsoft.com/office/powerpoint/2010/main" val="342456546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4578" name="Rectangle 2"/>
          <p:cNvSpPr>
            <a:spLocks noGrp="1" noChangeArrowheads="1"/>
          </p:cNvSpPr>
          <p:nvPr>
            <p:ph type="title"/>
          </p:nvPr>
        </p:nvSpPr>
        <p:spPr>
          <a:xfrm>
            <a:off x="1981200" y="0"/>
            <a:ext cx="8229600" cy="1143000"/>
          </a:xfrm>
        </p:spPr>
        <p:txBody>
          <a:bodyPr/>
          <a:lstStyle/>
          <a:p>
            <a:r>
              <a:rPr lang="en-US" altLang="en-US" sz="4000"/>
              <a:t>PCA Example –STEP 1</a:t>
            </a:r>
          </a:p>
        </p:txBody>
      </p:sp>
      <p:sp>
        <p:nvSpPr>
          <p:cNvPr id="1944579" name="Rectangle 3"/>
          <p:cNvSpPr>
            <a:spLocks noGrp="1" noChangeArrowheads="1"/>
          </p:cNvSpPr>
          <p:nvPr>
            <p:ph type="body" idx="1"/>
          </p:nvPr>
        </p:nvSpPr>
        <p:spPr/>
        <p:txBody>
          <a:bodyPr/>
          <a:lstStyle/>
          <a:p>
            <a:r>
              <a:rPr lang="en-US" altLang="en-US">
                <a:solidFill>
                  <a:srgbClr val="0066FF"/>
                </a:solidFill>
              </a:rPr>
              <a:t>Subtract the mean</a:t>
            </a:r>
          </a:p>
          <a:p>
            <a:pPr>
              <a:buFontTx/>
              <a:buNone/>
            </a:pPr>
            <a:r>
              <a:rPr lang="en-US" altLang="en-US"/>
              <a:t>	from each of the data dimensions. All the x values have x subtracted and y values have y subtracted from them. This produces a data set whose mean is zero.</a:t>
            </a:r>
          </a:p>
          <a:p>
            <a:pPr>
              <a:buFontTx/>
              <a:buNone/>
            </a:pPr>
            <a:r>
              <a:rPr lang="en-US" altLang="en-US"/>
              <a:t>	Subtracting the mean makes variance and covariance calculation easier by simplifying their equations. The variance and co-variance values are not affected by the mean value.</a:t>
            </a:r>
          </a:p>
        </p:txBody>
      </p:sp>
      <p:sp>
        <p:nvSpPr>
          <p:cNvPr id="1944580" name="Line 4"/>
          <p:cNvSpPr>
            <a:spLocks noChangeShapeType="1"/>
          </p:cNvSpPr>
          <p:nvPr/>
        </p:nvSpPr>
        <p:spPr bwMode="auto">
          <a:xfrm>
            <a:off x="4419600" y="2667000"/>
            <a:ext cx="1524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944581" name="Line 5"/>
          <p:cNvSpPr>
            <a:spLocks noChangeShapeType="1"/>
          </p:cNvSpPr>
          <p:nvPr/>
        </p:nvSpPr>
        <p:spPr bwMode="auto">
          <a:xfrm>
            <a:off x="9372600" y="2667000"/>
            <a:ext cx="228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 name="Date Placeholder 1"/>
          <p:cNvSpPr>
            <a:spLocks noGrp="1"/>
          </p:cNvSpPr>
          <p:nvPr>
            <p:ph type="dt" sz="half" idx="10"/>
          </p:nvPr>
        </p:nvSpPr>
        <p:spPr/>
        <p:txBody>
          <a:bodyPr/>
          <a:lstStyle/>
          <a:p>
            <a:fld id="{9E503480-E81A-4DD3-B025-DE695BA13D4E}" type="datetime4">
              <a:rPr lang="en-US" smtClean="0"/>
              <a:t>February 26, 2022</a:t>
            </a:fld>
            <a:endParaRPr lang="en-IN"/>
          </a:p>
        </p:txBody>
      </p:sp>
      <p:sp>
        <p:nvSpPr>
          <p:cNvPr id="3" name="Slide Number Placeholder 2"/>
          <p:cNvSpPr>
            <a:spLocks noGrp="1"/>
          </p:cNvSpPr>
          <p:nvPr>
            <p:ph type="sldNum" sz="quarter" idx="12"/>
          </p:nvPr>
        </p:nvSpPr>
        <p:spPr/>
        <p:txBody>
          <a:bodyPr/>
          <a:lstStyle/>
          <a:p>
            <a:fld id="{675EDB7F-48D0-4D1B-B252-2E4EBFB64C6A}" type="slidenum">
              <a:rPr lang="en-IN" smtClean="0"/>
              <a:t>89</a:t>
            </a:fld>
            <a:endParaRPr lang="en-IN"/>
          </a:p>
        </p:txBody>
      </p:sp>
    </p:spTree>
    <p:extLst>
      <p:ext uri="{BB962C8B-B14F-4D97-AF65-F5344CB8AC3E}">
        <p14:creationId xmlns:p14="http://schemas.microsoft.com/office/powerpoint/2010/main" val="29655053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4EEC1D2D-81BA-0C47-8385-7E3AD372D0EF}"/>
              </a:ext>
            </a:extLst>
          </p:cNvPr>
          <p:cNvSpPr>
            <a:spLocks noGrp="1"/>
          </p:cNvSpPr>
          <p:nvPr>
            <p:ph type="dt" sz="half" idx="10"/>
          </p:nvPr>
        </p:nvSpPr>
        <p:spPr/>
        <p:txBody>
          <a:bodyPr/>
          <a:lstStyle/>
          <a:p>
            <a:fld id="{C813B25B-7B2E-4FA6-9D96-B061ABEB2E19}" type="datetime4">
              <a:rPr lang="en-US" smtClean="0"/>
              <a:t>February 25, 2022</a:t>
            </a:fld>
            <a:endParaRPr lang="en-IN"/>
          </a:p>
        </p:txBody>
      </p:sp>
      <p:sp>
        <p:nvSpPr>
          <p:cNvPr id="5" name="Slide Number Placeholder 4">
            <a:extLst>
              <a:ext uri="{FF2B5EF4-FFF2-40B4-BE49-F238E27FC236}">
                <a16:creationId xmlns:a16="http://schemas.microsoft.com/office/drawing/2014/main" id="{B025332F-5162-9248-BF81-D2220D31C4F7}"/>
              </a:ext>
            </a:extLst>
          </p:cNvPr>
          <p:cNvSpPr>
            <a:spLocks noGrp="1"/>
          </p:cNvSpPr>
          <p:nvPr>
            <p:ph type="sldNum" sz="quarter" idx="12"/>
          </p:nvPr>
        </p:nvSpPr>
        <p:spPr/>
        <p:txBody>
          <a:bodyPr/>
          <a:lstStyle/>
          <a:p>
            <a:fld id="{675EDB7F-48D0-4D1B-B252-2E4EBFB64C6A}" type="slidenum">
              <a:rPr lang="en-IN" smtClean="0"/>
              <a:t>9</a:t>
            </a:fld>
            <a:endParaRPr lang="en-IN"/>
          </a:p>
        </p:txBody>
      </p:sp>
      <p:pic>
        <p:nvPicPr>
          <p:cNvPr id="6" name="Picture 5">
            <a:extLst>
              <a:ext uri="{FF2B5EF4-FFF2-40B4-BE49-F238E27FC236}">
                <a16:creationId xmlns:a16="http://schemas.microsoft.com/office/drawing/2014/main" id="{70F87BB6-DA3D-CD44-AFED-55B098B1366A}"/>
              </a:ext>
            </a:extLst>
          </p:cNvPr>
          <p:cNvPicPr>
            <a:picLocks noChangeAspect="1"/>
          </p:cNvPicPr>
          <p:nvPr/>
        </p:nvPicPr>
        <p:blipFill>
          <a:blip r:embed="rId2"/>
          <a:stretch>
            <a:fillRect/>
          </a:stretch>
        </p:blipFill>
        <p:spPr>
          <a:xfrm>
            <a:off x="456947" y="496154"/>
            <a:ext cx="8674695" cy="2669137"/>
          </a:xfrm>
          <a:prstGeom prst="rect">
            <a:avLst/>
          </a:prstGeom>
        </p:spPr>
      </p:pic>
    </p:spTree>
    <p:extLst>
      <p:ext uri="{BB962C8B-B14F-4D97-AF65-F5344CB8AC3E}">
        <p14:creationId xmlns:p14="http://schemas.microsoft.com/office/powerpoint/2010/main" val="21754120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626" name="Rectangle 2"/>
          <p:cNvSpPr>
            <a:spLocks noGrp="1" noChangeArrowheads="1"/>
          </p:cNvSpPr>
          <p:nvPr>
            <p:ph type="title"/>
          </p:nvPr>
        </p:nvSpPr>
        <p:spPr>
          <a:xfrm>
            <a:off x="1905000" y="-76200"/>
            <a:ext cx="8229600" cy="1143000"/>
          </a:xfrm>
        </p:spPr>
        <p:txBody>
          <a:bodyPr/>
          <a:lstStyle/>
          <a:p>
            <a:r>
              <a:rPr lang="en-US" altLang="en-US" sz="3600"/>
              <a:t>PCA Example –STEP 1</a:t>
            </a:r>
          </a:p>
        </p:txBody>
      </p:sp>
      <p:sp>
        <p:nvSpPr>
          <p:cNvPr id="1946627" name="Rectangle 3"/>
          <p:cNvSpPr>
            <a:spLocks noGrp="1" noChangeArrowheads="1"/>
          </p:cNvSpPr>
          <p:nvPr>
            <p:ph type="body" idx="1"/>
          </p:nvPr>
        </p:nvSpPr>
        <p:spPr>
          <a:xfrm>
            <a:off x="3124200" y="1752600"/>
            <a:ext cx="2286000" cy="5029200"/>
          </a:xfrm>
        </p:spPr>
        <p:txBody>
          <a:bodyPr>
            <a:normAutofit lnSpcReduction="10000"/>
          </a:bodyPr>
          <a:lstStyle/>
          <a:p>
            <a:pPr>
              <a:lnSpc>
                <a:spcPct val="90000"/>
              </a:lnSpc>
              <a:buFontTx/>
              <a:buNone/>
            </a:pPr>
            <a:r>
              <a:rPr lang="en-US" altLang="en-US" sz="2400"/>
              <a:t>DATA:</a:t>
            </a:r>
          </a:p>
          <a:p>
            <a:pPr>
              <a:lnSpc>
                <a:spcPct val="90000"/>
              </a:lnSpc>
              <a:buFontTx/>
              <a:buNone/>
            </a:pPr>
            <a:r>
              <a:rPr lang="en-US" altLang="en-US" sz="2400" u="sng"/>
              <a:t>x      	y</a:t>
            </a:r>
          </a:p>
          <a:p>
            <a:pPr>
              <a:lnSpc>
                <a:spcPct val="90000"/>
              </a:lnSpc>
              <a:buFontTx/>
              <a:buNone/>
            </a:pPr>
            <a:r>
              <a:rPr lang="en-US" altLang="en-US" sz="2400"/>
              <a:t>2.5 	2.4</a:t>
            </a:r>
          </a:p>
          <a:p>
            <a:pPr>
              <a:lnSpc>
                <a:spcPct val="90000"/>
              </a:lnSpc>
              <a:buFontTx/>
              <a:buNone/>
            </a:pPr>
            <a:r>
              <a:rPr lang="en-US" altLang="en-US" sz="2400"/>
              <a:t>0.5 	0.7</a:t>
            </a:r>
          </a:p>
          <a:p>
            <a:pPr>
              <a:lnSpc>
                <a:spcPct val="90000"/>
              </a:lnSpc>
              <a:buFontTx/>
              <a:buNone/>
            </a:pPr>
            <a:r>
              <a:rPr lang="en-US" altLang="en-US" sz="2400"/>
              <a:t>2.2 	2.9</a:t>
            </a:r>
          </a:p>
          <a:p>
            <a:pPr>
              <a:lnSpc>
                <a:spcPct val="90000"/>
              </a:lnSpc>
              <a:buFontTx/>
              <a:buNone/>
            </a:pPr>
            <a:r>
              <a:rPr lang="en-US" altLang="en-US" sz="2400"/>
              <a:t>1.9 	2.2</a:t>
            </a:r>
          </a:p>
          <a:p>
            <a:pPr>
              <a:lnSpc>
                <a:spcPct val="90000"/>
              </a:lnSpc>
              <a:buFontTx/>
              <a:buNone/>
            </a:pPr>
            <a:r>
              <a:rPr lang="en-US" altLang="en-US" sz="2400"/>
              <a:t>3.1 	3.0</a:t>
            </a:r>
          </a:p>
          <a:p>
            <a:pPr>
              <a:lnSpc>
                <a:spcPct val="90000"/>
              </a:lnSpc>
              <a:buFontTx/>
              <a:buNone/>
            </a:pPr>
            <a:r>
              <a:rPr lang="en-US" altLang="en-US" sz="2400"/>
              <a:t>2.3 	2.7</a:t>
            </a:r>
          </a:p>
          <a:p>
            <a:pPr>
              <a:lnSpc>
                <a:spcPct val="90000"/>
              </a:lnSpc>
              <a:buFontTx/>
              <a:buNone/>
            </a:pPr>
            <a:r>
              <a:rPr lang="en-US" altLang="en-US" sz="2400"/>
              <a:t>2 		1.6</a:t>
            </a:r>
          </a:p>
          <a:p>
            <a:pPr>
              <a:lnSpc>
                <a:spcPct val="90000"/>
              </a:lnSpc>
              <a:buFontTx/>
              <a:buNone/>
            </a:pPr>
            <a:r>
              <a:rPr lang="en-US" altLang="en-US" sz="2400"/>
              <a:t>1 		1.1</a:t>
            </a:r>
          </a:p>
          <a:p>
            <a:pPr>
              <a:lnSpc>
                <a:spcPct val="90000"/>
              </a:lnSpc>
              <a:buFontTx/>
              <a:buNone/>
            </a:pPr>
            <a:r>
              <a:rPr lang="en-US" altLang="en-US" sz="2400"/>
              <a:t>1.5 	1.6</a:t>
            </a:r>
          </a:p>
          <a:p>
            <a:pPr>
              <a:lnSpc>
                <a:spcPct val="90000"/>
              </a:lnSpc>
              <a:buFontTx/>
              <a:buNone/>
            </a:pPr>
            <a:r>
              <a:rPr lang="en-US" altLang="en-US" sz="2400"/>
              <a:t>1.1 	0.9</a:t>
            </a:r>
          </a:p>
        </p:txBody>
      </p:sp>
      <p:sp>
        <p:nvSpPr>
          <p:cNvPr id="1946628" name="Rectangle 4"/>
          <p:cNvSpPr>
            <a:spLocks noChangeArrowheads="1"/>
          </p:cNvSpPr>
          <p:nvPr/>
        </p:nvSpPr>
        <p:spPr bwMode="auto">
          <a:xfrm>
            <a:off x="6019800" y="1600200"/>
            <a:ext cx="3429000" cy="502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defRPr>
            </a:lvl9pPr>
          </a:lstStyle>
          <a:p>
            <a:pPr eaLnBrk="1" hangingPunct="1">
              <a:lnSpc>
                <a:spcPct val="90000"/>
              </a:lnSpc>
              <a:buFontTx/>
              <a:buNone/>
            </a:pPr>
            <a:r>
              <a:rPr lang="en-US" altLang="en-US" sz="2400"/>
              <a:t>ZERO MEAN DATA:</a:t>
            </a:r>
          </a:p>
          <a:p>
            <a:pPr eaLnBrk="1" hangingPunct="1">
              <a:buFontTx/>
              <a:buNone/>
            </a:pPr>
            <a:r>
              <a:rPr lang="en-US" altLang="en-US" sz="2400" u="sng"/>
              <a:t>x 			  y    </a:t>
            </a:r>
          </a:p>
          <a:p>
            <a:pPr eaLnBrk="1" hangingPunct="1">
              <a:buFontTx/>
              <a:buNone/>
            </a:pPr>
            <a:r>
              <a:rPr lang="en-US" altLang="en-US" sz="2400"/>
              <a:t>.69 		.49</a:t>
            </a:r>
          </a:p>
          <a:p>
            <a:pPr eaLnBrk="1" hangingPunct="1">
              <a:buFontTx/>
              <a:buNone/>
            </a:pPr>
            <a:r>
              <a:rPr lang="en-US" altLang="en-US" sz="2400"/>
              <a:t>-1.31 		-1.21</a:t>
            </a:r>
          </a:p>
          <a:p>
            <a:pPr eaLnBrk="1" hangingPunct="1">
              <a:buFontTx/>
              <a:buNone/>
            </a:pPr>
            <a:r>
              <a:rPr lang="en-US" altLang="en-US" sz="2400"/>
              <a:t>.39 		.99</a:t>
            </a:r>
          </a:p>
          <a:p>
            <a:pPr eaLnBrk="1" hangingPunct="1">
              <a:buFontTx/>
              <a:buNone/>
            </a:pPr>
            <a:r>
              <a:rPr lang="en-US" altLang="en-US" sz="2400"/>
              <a:t>.09 		.29</a:t>
            </a:r>
          </a:p>
          <a:p>
            <a:pPr eaLnBrk="1" hangingPunct="1">
              <a:buFontTx/>
              <a:buNone/>
            </a:pPr>
            <a:r>
              <a:rPr lang="en-US" altLang="en-US" sz="2400"/>
              <a:t>1.29 		1.09</a:t>
            </a:r>
          </a:p>
          <a:p>
            <a:pPr eaLnBrk="1" hangingPunct="1">
              <a:buFontTx/>
              <a:buNone/>
            </a:pPr>
            <a:r>
              <a:rPr lang="en-US" altLang="en-US" sz="2400"/>
              <a:t>.49 		.79</a:t>
            </a:r>
          </a:p>
          <a:p>
            <a:pPr eaLnBrk="1" hangingPunct="1">
              <a:buFontTx/>
              <a:buNone/>
            </a:pPr>
            <a:r>
              <a:rPr lang="en-US" altLang="en-US" sz="2400"/>
              <a:t>.19 		-.31</a:t>
            </a:r>
          </a:p>
          <a:p>
            <a:pPr eaLnBrk="1" hangingPunct="1">
              <a:buFontTx/>
              <a:buNone/>
            </a:pPr>
            <a:r>
              <a:rPr lang="en-US" altLang="en-US" sz="2400"/>
              <a:t>-.81 		-.81</a:t>
            </a:r>
          </a:p>
          <a:p>
            <a:pPr eaLnBrk="1" hangingPunct="1">
              <a:buFontTx/>
              <a:buNone/>
            </a:pPr>
            <a:r>
              <a:rPr lang="en-US" altLang="en-US" sz="2400"/>
              <a:t>-.31 		-.31</a:t>
            </a:r>
          </a:p>
          <a:p>
            <a:pPr eaLnBrk="1" hangingPunct="1">
              <a:buFontTx/>
              <a:buNone/>
            </a:pPr>
            <a:r>
              <a:rPr lang="en-US" altLang="en-US" sz="2400"/>
              <a:t>-.71 		-1.01</a:t>
            </a:r>
          </a:p>
        </p:txBody>
      </p:sp>
      <p:sp>
        <p:nvSpPr>
          <p:cNvPr id="1946629" name="Line 5"/>
          <p:cNvSpPr>
            <a:spLocks noChangeShapeType="1"/>
          </p:cNvSpPr>
          <p:nvPr/>
        </p:nvSpPr>
        <p:spPr bwMode="auto">
          <a:xfrm>
            <a:off x="3810000" y="2209800"/>
            <a:ext cx="0" cy="441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946630" name="Line 6"/>
          <p:cNvSpPr>
            <a:spLocks noChangeShapeType="1"/>
          </p:cNvSpPr>
          <p:nvPr/>
        </p:nvSpPr>
        <p:spPr bwMode="auto">
          <a:xfrm>
            <a:off x="7239000" y="1981200"/>
            <a:ext cx="0" cy="4724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946631" name="Text Box 7"/>
          <p:cNvSpPr txBox="1">
            <a:spLocks noChangeArrowheads="1"/>
          </p:cNvSpPr>
          <p:nvPr/>
        </p:nvSpPr>
        <p:spPr bwMode="auto">
          <a:xfrm>
            <a:off x="1752600" y="1066801"/>
            <a:ext cx="86106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pPr>
            <a:r>
              <a:rPr lang="en-US" altLang="en-US">
                <a:solidFill>
                  <a:srgbClr val="0066FF"/>
                </a:solidFill>
              </a:rPr>
              <a:t>http://kybele.psych.cornell.edu/~edelman/Psych-465-Spring-2003/PCA-tutorial.pdf</a:t>
            </a:r>
          </a:p>
        </p:txBody>
      </p:sp>
      <p:sp>
        <p:nvSpPr>
          <p:cNvPr id="1946632" name="Rectangle 8"/>
          <p:cNvSpPr>
            <a:spLocks noChangeArrowheads="1"/>
          </p:cNvSpPr>
          <p:nvPr/>
        </p:nvSpPr>
        <p:spPr bwMode="auto">
          <a:xfrm>
            <a:off x="1981200" y="914400"/>
            <a:ext cx="8229600" cy="76200"/>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 name="Date Placeholder 1"/>
          <p:cNvSpPr>
            <a:spLocks noGrp="1"/>
          </p:cNvSpPr>
          <p:nvPr>
            <p:ph type="dt" sz="half" idx="10"/>
          </p:nvPr>
        </p:nvSpPr>
        <p:spPr/>
        <p:txBody>
          <a:bodyPr/>
          <a:lstStyle/>
          <a:p>
            <a:fld id="{FFF4CB9E-F69D-4E71-AD4E-400FEFBE6AB2}" type="datetime4">
              <a:rPr lang="en-US" smtClean="0"/>
              <a:t>February 26, 2022</a:t>
            </a:fld>
            <a:endParaRPr lang="en-IN"/>
          </a:p>
        </p:txBody>
      </p:sp>
      <p:sp>
        <p:nvSpPr>
          <p:cNvPr id="3" name="Slide Number Placeholder 2"/>
          <p:cNvSpPr>
            <a:spLocks noGrp="1"/>
          </p:cNvSpPr>
          <p:nvPr>
            <p:ph type="sldNum" sz="quarter" idx="12"/>
          </p:nvPr>
        </p:nvSpPr>
        <p:spPr/>
        <p:txBody>
          <a:bodyPr/>
          <a:lstStyle/>
          <a:p>
            <a:fld id="{675EDB7F-48D0-4D1B-B252-2E4EBFB64C6A}" type="slidenum">
              <a:rPr lang="en-IN" smtClean="0"/>
              <a:t>90</a:t>
            </a:fld>
            <a:endParaRPr lang="en-IN"/>
          </a:p>
        </p:txBody>
      </p:sp>
    </p:spTree>
    <p:extLst>
      <p:ext uri="{BB962C8B-B14F-4D97-AF65-F5344CB8AC3E}">
        <p14:creationId xmlns:p14="http://schemas.microsoft.com/office/powerpoint/2010/main" val="163998127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0722" name="Rectangle 2"/>
          <p:cNvSpPr>
            <a:spLocks noGrp="1" noChangeArrowheads="1"/>
          </p:cNvSpPr>
          <p:nvPr>
            <p:ph type="title"/>
          </p:nvPr>
        </p:nvSpPr>
        <p:spPr>
          <a:xfrm>
            <a:off x="1981200" y="-152400"/>
            <a:ext cx="8229600" cy="1143000"/>
          </a:xfrm>
        </p:spPr>
        <p:txBody>
          <a:bodyPr/>
          <a:lstStyle/>
          <a:p>
            <a:r>
              <a:rPr lang="en-US" altLang="en-US" sz="3600"/>
              <a:t>PCA Example –STEP 2</a:t>
            </a:r>
          </a:p>
        </p:txBody>
      </p:sp>
      <p:sp>
        <p:nvSpPr>
          <p:cNvPr id="1950723" name="Rectangle 3"/>
          <p:cNvSpPr>
            <a:spLocks noGrp="1" noChangeArrowheads="1"/>
          </p:cNvSpPr>
          <p:nvPr>
            <p:ph type="body" idx="1"/>
          </p:nvPr>
        </p:nvSpPr>
        <p:spPr>
          <a:xfrm>
            <a:off x="1981200" y="1219201"/>
            <a:ext cx="8229600" cy="4525963"/>
          </a:xfrm>
        </p:spPr>
        <p:txBody>
          <a:bodyPr/>
          <a:lstStyle/>
          <a:p>
            <a:r>
              <a:rPr lang="en-US" altLang="en-US">
                <a:solidFill>
                  <a:srgbClr val="0066FF"/>
                </a:solidFill>
              </a:rPr>
              <a:t>Calculate the covariance matrix</a:t>
            </a:r>
          </a:p>
          <a:p>
            <a:pPr>
              <a:buFontTx/>
              <a:buNone/>
            </a:pPr>
            <a:r>
              <a:rPr lang="en-US" altLang="en-US">
                <a:solidFill>
                  <a:srgbClr val="0066FF"/>
                </a:solidFill>
              </a:rPr>
              <a:t>	</a:t>
            </a:r>
            <a:r>
              <a:rPr lang="en-US" altLang="en-US"/>
              <a:t>cov =       .616555556    .615444444</a:t>
            </a:r>
          </a:p>
          <a:p>
            <a:pPr>
              <a:buFontTx/>
              <a:buNone/>
            </a:pPr>
            <a:r>
              <a:rPr lang="en-US" altLang="en-US"/>
              <a:t>		           .615444444    .716555556</a:t>
            </a:r>
          </a:p>
          <a:p>
            <a:pPr>
              <a:buFontTx/>
              <a:buNone/>
            </a:pPr>
            <a:endParaRPr lang="en-US" altLang="en-US"/>
          </a:p>
          <a:p>
            <a:r>
              <a:rPr lang="en-US" altLang="en-US"/>
              <a:t>since the non-diagonal elements in this covariance matrix are positive, we should expect that both the x and y variable increase together.</a:t>
            </a:r>
          </a:p>
          <a:p>
            <a:pPr>
              <a:buFontTx/>
              <a:buNone/>
            </a:pPr>
            <a:endParaRPr lang="en-US" altLang="en-US"/>
          </a:p>
        </p:txBody>
      </p:sp>
      <p:sp>
        <p:nvSpPr>
          <p:cNvPr id="1950724" name="AutoShape 4"/>
          <p:cNvSpPr>
            <a:spLocks noChangeArrowheads="1"/>
          </p:cNvSpPr>
          <p:nvPr/>
        </p:nvSpPr>
        <p:spPr bwMode="auto">
          <a:xfrm>
            <a:off x="3646488" y="1752601"/>
            <a:ext cx="5040312" cy="1031875"/>
          </a:xfrm>
          <a:prstGeom prst="bracketPair">
            <a:avLst>
              <a:gd name="adj" fmla="val 16667"/>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950725" name="Rectangle 5"/>
          <p:cNvSpPr>
            <a:spLocks noChangeArrowheads="1"/>
          </p:cNvSpPr>
          <p:nvPr/>
        </p:nvSpPr>
        <p:spPr bwMode="auto">
          <a:xfrm>
            <a:off x="1981200" y="838200"/>
            <a:ext cx="8229600" cy="76200"/>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 name="Date Placeholder 1"/>
          <p:cNvSpPr>
            <a:spLocks noGrp="1"/>
          </p:cNvSpPr>
          <p:nvPr>
            <p:ph type="dt" sz="half" idx="10"/>
          </p:nvPr>
        </p:nvSpPr>
        <p:spPr/>
        <p:txBody>
          <a:bodyPr/>
          <a:lstStyle/>
          <a:p>
            <a:fld id="{A968478F-F5F8-4564-B146-D33241FF8607}" type="datetime4">
              <a:rPr lang="en-US" smtClean="0"/>
              <a:t>February 26, 2022</a:t>
            </a:fld>
            <a:endParaRPr lang="en-IN"/>
          </a:p>
        </p:txBody>
      </p:sp>
      <p:sp>
        <p:nvSpPr>
          <p:cNvPr id="3" name="Slide Number Placeholder 2"/>
          <p:cNvSpPr>
            <a:spLocks noGrp="1"/>
          </p:cNvSpPr>
          <p:nvPr>
            <p:ph type="sldNum" sz="quarter" idx="12"/>
          </p:nvPr>
        </p:nvSpPr>
        <p:spPr/>
        <p:txBody>
          <a:bodyPr/>
          <a:lstStyle/>
          <a:p>
            <a:fld id="{675EDB7F-48D0-4D1B-B252-2E4EBFB64C6A}" type="slidenum">
              <a:rPr lang="en-IN" smtClean="0"/>
              <a:t>91</a:t>
            </a:fld>
            <a:endParaRPr lang="en-IN"/>
          </a:p>
        </p:txBody>
      </p:sp>
    </p:spTree>
    <p:extLst>
      <p:ext uri="{BB962C8B-B14F-4D97-AF65-F5344CB8AC3E}">
        <p14:creationId xmlns:p14="http://schemas.microsoft.com/office/powerpoint/2010/main" val="154924890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2770" name="Rectangle 2"/>
          <p:cNvSpPr>
            <a:spLocks noGrp="1" noChangeArrowheads="1"/>
          </p:cNvSpPr>
          <p:nvPr>
            <p:ph type="title"/>
          </p:nvPr>
        </p:nvSpPr>
        <p:spPr>
          <a:xfrm>
            <a:off x="1981200" y="-76200"/>
            <a:ext cx="8229600" cy="1143000"/>
          </a:xfrm>
        </p:spPr>
        <p:txBody>
          <a:bodyPr/>
          <a:lstStyle/>
          <a:p>
            <a:r>
              <a:rPr lang="en-US" altLang="en-US" sz="3600"/>
              <a:t>PCA Example –STEP 3</a:t>
            </a:r>
          </a:p>
        </p:txBody>
      </p:sp>
      <p:sp>
        <p:nvSpPr>
          <p:cNvPr id="1952771" name="Rectangle 3"/>
          <p:cNvSpPr>
            <a:spLocks noGrp="1" noChangeArrowheads="1"/>
          </p:cNvSpPr>
          <p:nvPr>
            <p:ph type="body" idx="1"/>
          </p:nvPr>
        </p:nvSpPr>
        <p:spPr/>
        <p:txBody>
          <a:bodyPr/>
          <a:lstStyle/>
          <a:p>
            <a:r>
              <a:rPr lang="en-US" altLang="en-US">
                <a:solidFill>
                  <a:srgbClr val="0066FF"/>
                </a:solidFill>
              </a:rPr>
              <a:t>Calculate the eigenvectors and eigenvalues of the covariance matrix</a:t>
            </a:r>
          </a:p>
          <a:p>
            <a:pPr>
              <a:buFontTx/>
              <a:buNone/>
            </a:pPr>
            <a:r>
              <a:rPr lang="en-US" altLang="en-US"/>
              <a:t>			eigenvalues = .0490833989</a:t>
            </a:r>
          </a:p>
          <a:p>
            <a:pPr>
              <a:buFontTx/>
              <a:buNone/>
            </a:pPr>
            <a:r>
              <a:rPr lang="en-US" altLang="en-US"/>
              <a:t>					       1.28402771</a:t>
            </a:r>
          </a:p>
          <a:p>
            <a:pPr>
              <a:buFontTx/>
              <a:buNone/>
            </a:pPr>
            <a:r>
              <a:rPr lang="en-US" altLang="en-US"/>
              <a:t>	eigenvectors = -.735178656   -.677873399</a:t>
            </a:r>
          </a:p>
          <a:p>
            <a:pPr>
              <a:buFontTx/>
              <a:buNone/>
            </a:pPr>
            <a:r>
              <a:rPr lang="en-US" altLang="en-US"/>
              <a:t>				     .677873399  -.735178656 </a:t>
            </a:r>
          </a:p>
        </p:txBody>
      </p:sp>
      <p:sp>
        <p:nvSpPr>
          <p:cNvPr id="1952772" name="AutoShape 4"/>
          <p:cNvSpPr>
            <a:spLocks noChangeArrowheads="1"/>
          </p:cNvSpPr>
          <p:nvPr/>
        </p:nvSpPr>
        <p:spPr bwMode="auto">
          <a:xfrm>
            <a:off x="4738352" y="2090737"/>
            <a:ext cx="2514600" cy="1143000"/>
          </a:xfrm>
          <a:prstGeom prst="bracketPair">
            <a:avLst>
              <a:gd name="adj" fmla="val 16667"/>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952773" name="AutoShape 5"/>
          <p:cNvSpPr>
            <a:spLocks noChangeArrowheads="1"/>
          </p:cNvSpPr>
          <p:nvPr/>
        </p:nvSpPr>
        <p:spPr bwMode="auto">
          <a:xfrm>
            <a:off x="3262648" y="3127420"/>
            <a:ext cx="5029200" cy="1219200"/>
          </a:xfrm>
          <a:prstGeom prst="bracketPair">
            <a:avLst>
              <a:gd name="adj" fmla="val 16667"/>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952774" name="Rectangle 6"/>
          <p:cNvSpPr>
            <a:spLocks noChangeArrowheads="1"/>
          </p:cNvSpPr>
          <p:nvPr/>
        </p:nvSpPr>
        <p:spPr bwMode="auto">
          <a:xfrm>
            <a:off x="1981200" y="838200"/>
            <a:ext cx="8229600" cy="76200"/>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 name="Date Placeholder 1"/>
          <p:cNvSpPr>
            <a:spLocks noGrp="1"/>
          </p:cNvSpPr>
          <p:nvPr>
            <p:ph type="dt" sz="half" idx="10"/>
          </p:nvPr>
        </p:nvSpPr>
        <p:spPr/>
        <p:txBody>
          <a:bodyPr/>
          <a:lstStyle/>
          <a:p>
            <a:fld id="{C3BFBD78-9E81-4394-BBC7-B9DD5771CD61}" type="datetime4">
              <a:rPr lang="en-US" smtClean="0"/>
              <a:t>February 26, 2022</a:t>
            </a:fld>
            <a:endParaRPr lang="en-IN"/>
          </a:p>
        </p:txBody>
      </p:sp>
      <p:sp>
        <p:nvSpPr>
          <p:cNvPr id="3" name="Slide Number Placeholder 2"/>
          <p:cNvSpPr>
            <a:spLocks noGrp="1"/>
          </p:cNvSpPr>
          <p:nvPr>
            <p:ph type="sldNum" sz="quarter" idx="12"/>
          </p:nvPr>
        </p:nvSpPr>
        <p:spPr/>
        <p:txBody>
          <a:bodyPr/>
          <a:lstStyle/>
          <a:p>
            <a:fld id="{675EDB7F-48D0-4D1B-B252-2E4EBFB64C6A}" type="slidenum">
              <a:rPr lang="en-IN" smtClean="0"/>
              <a:t>92</a:t>
            </a:fld>
            <a:endParaRPr lang="en-IN"/>
          </a:p>
        </p:txBody>
      </p:sp>
    </p:spTree>
    <p:extLst>
      <p:ext uri="{BB962C8B-B14F-4D97-AF65-F5344CB8AC3E}">
        <p14:creationId xmlns:p14="http://schemas.microsoft.com/office/powerpoint/2010/main" val="136647935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6866" name="Rectangle 2"/>
          <p:cNvSpPr>
            <a:spLocks noGrp="1" noChangeArrowheads="1"/>
          </p:cNvSpPr>
          <p:nvPr>
            <p:ph type="title"/>
          </p:nvPr>
        </p:nvSpPr>
        <p:spPr>
          <a:xfrm>
            <a:off x="1981200" y="0"/>
            <a:ext cx="8229600" cy="1143000"/>
          </a:xfrm>
        </p:spPr>
        <p:txBody>
          <a:bodyPr/>
          <a:lstStyle/>
          <a:p>
            <a:r>
              <a:rPr lang="en-US" altLang="en-US" sz="3600"/>
              <a:t>PCA Example –STEP 4</a:t>
            </a:r>
          </a:p>
        </p:txBody>
      </p:sp>
      <p:sp>
        <p:nvSpPr>
          <p:cNvPr id="1956867" name="Rectangle 3"/>
          <p:cNvSpPr>
            <a:spLocks noGrp="1" noChangeArrowheads="1"/>
          </p:cNvSpPr>
          <p:nvPr>
            <p:ph type="body" idx="1"/>
          </p:nvPr>
        </p:nvSpPr>
        <p:spPr>
          <a:xfrm>
            <a:off x="1981200" y="1524000"/>
            <a:ext cx="8229600" cy="4495800"/>
          </a:xfrm>
        </p:spPr>
        <p:txBody>
          <a:bodyPr>
            <a:normAutofit/>
          </a:bodyPr>
          <a:lstStyle/>
          <a:p>
            <a:pPr algn="just">
              <a:lnSpc>
                <a:spcPct val="80000"/>
              </a:lnSpc>
            </a:pPr>
            <a:r>
              <a:rPr lang="en-US" altLang="en-US" dirty="0">
                <a:solidFill>
                  <a:srgbClr val="0066FF"/>
                </a:solidFill>
              </a:rPr>
              <a:t>Reduce dimensionality and form </a:t>
            </a:r>
            <a:r>
              <a:rPr lang="en-US" altLang="en-US" i="1" dirty="0">
                <a:solidFill>
                  <a:srgbClr val="0066FF"/>
                </a:solidFill>
              </a:rPr>
              <a:t>feature vector</a:t>
            </a:r>
          </a:p>
          <a:p>
            <a:pPr algn="just">
              <a:lnSpc>
                <a:spcPct val="80000"/>
              </a:lnSpc>
              <a:buFontTx/>
              <a:buNone/>
            </a:pPr>
            <a:r>
              <a:rPr lang="en-US" altLang="en-US" dirty="0">
                <a:solidFill>
                  <a:srgbClr val="0066FF"/>
                </a:solidFill>
              </a:rPr>
              <a:t>	</a:t>
            </a:r>
            <a:r>
              <a:rPr lang="en-US" altLang="en-US" dirty="0"/>
              <a:t>the eigenvector with the </a:t>
            </a:r>
            <a:r>
              <a:rPr lang="en-US" altLang="en-US" i="1" dirty="0"/>
              <a:t>highest </a:t>
            </a:r>
            <a:r>
              <a:rPr lang="en-US" altLang="en-US" dirty="0"/>
              <a:t>eigenvalue is the </a:t>
            </a:r>
            <a:r>
              <a:rPr lang="en-US" altLang="en-US" i="1" dirty="0"/>
              <a:t>principle component </a:t>
            </a:r>
            <a:r>
              <a:rPr lang="en-US" altLang="en-US" dirty="0"/>
              <a:t>of the data set.</a:t>
            </a:r>
          </a:p>
          <a:p>
            <a:pPr algn="just">
              <a:lnSpc>
                <a:spcPct val="80000"/>
              </a:lnSpc>
              <a:buFontTx/>
              <a:buNone/>
            </a:pPr>
            <a:endParaRPr lang="en-US" altLang="en-US" dirty="0"/>
          </a:p>
          <a:p>
            <a:pPr algn="just">
              <a:lnSpc>
                <a:spcPct val="80000"/>
              </a:lnSpc>
              <a:buFontTx/>
              <a:buNone/>
            </a:pPr>
            <a:r>
              <a:rPr lang="en-US" altLang="en-US" dirty="0"/>
              <a:t>	Once eigenvectors are found from the covariance matrix, the next step is to </a:t>
            </a:r>
            <a:r>
              <a:rPr lang="en-US" altLang="en-US" dirty="0">
                <a:solidFill>
                  <a:srgbClr val="0066FF"/>
                </a:solidFill>
              </a:rPr>
              <a:t>order them by eigenvalue</a:t>
            </a:r>
            <a:r>
              <a:rPr lang="en-US" altLang="en-US" dirty="0"/>
              <a:t>, highest to lowest. This gives you the components in order of significance. </a:t>
            </a:r>
          </a:p>
          <a:p>
            <a:pPr>
              <a:lnSpc>
                <a:spcPct val="80000"/>
              </a:lnSpc>
              <a:buFontTx/>
              <a:buNone/>
            </a:pPr>
            <a:endParaRPr lang="en-US" altLang="en-US" sz="2400" dirty="0"/>
          </a:p>
          <a:p>
            <a:pPr>
              <a:lnSpc>
                <a:spcPct val="80000"/>
              </a:lnSpc>
              <a:buFontTx/>
              <a:buNone/>
            </a:pPr>
            <a:r>
              <a:rPr lang="en-US" altLang="en-US" sz="2400" dirty="0"/>
              <a:t>	</a:t>
            </a:r>
            <a:endParaRPr lang="en-US" altLang="en-US" sz="2400" dirty="0">
              <a:solidFill>
                <a:srgbClr val="0066FF"/>
              </a:solidFill>
            </a:endParaRPr>
          </a:p>
        </p:txBody>
      </p:sp>
      <p:sp>
        <p:nvSpPr>
          <p:cNvPr id="1956868" name="Rectangle 4"/>
          <p:cNvSpPr>
            <a:spLocks noChangeArrowheads="1"/>
          </p:cNvSpPr>
          <p:nvPr/>
        </p:nvSpPr>
        <p:spPr bwMode="auto">
          <a:xfrm>
            <a:off x="1981200" y="990600"/>
            <a:ext cx="8229600" cy="76200"/>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 name="Date Placeholder 1"/>
          <p:cNvSpPr>
            <a:spLocks noGrp="1"/>
          </p:cNvSpPr>
          <p:nvPr>
            <p:ph type="dt" sz="half" idx="10"/>
          </p:nvPr>
        </p:nvSpPr>
        <p:spPr/>
        <p:txBody>
          <a:bodyPr/>
          <a:lstStyle/>
          <a:p>
            <a:fld id="{5CD8ADE7-B303-4E40-A60A-4A9645955CE4}" type="datetime4">
              <a:rPr lang="en-US" smtClean="0"/>
              <a:t>February 26, 2022</a:t>
            </a:fld>
            <a:endParaRPr lang="en-IN"/>
          </a:p>
        </p:txBody>
      </p:sp>
      <p:sp>
        <p:nvSpPr>
          <p:cNvPr id="3" name="Slide Number Placeholder 2"/>
          <p:cNvSpPr>
            <a:spLocks noGrp="1"/>
          </p:cNvSpPr>
          <p:nvPr>
            <p:ph type="sldNum" sz="quarter" idx="12"/>
          </p:nvPr>
        </p:nvSpPr>
        <p:spPr/>
        <p:txBody>
          <a:bodyPr/>
          <a:lstStyle/>
          <a:p>
            <a:fld id="{675EDB7F-48D0-4D1B-B252-2E4EBFB64C6A}" type="slidenum">
              <a:rPr lang="en-IN" smtClean="0"/>
              <a:t>93</a:t>
            </a:fld>
            <a:endParaRPr lang="en-IN"/>
          </a:p>
        </p:txBody>
      </p:sp>
    </p:spTree>
    <p:extLst>
      <p:ext uri="{BB962C8B-B14F-4D97-AF65-F5344CB8AC3E}">
        <p14:creationId xmlns:p14="http://schemas.microsoft.com/office/powerpoint/2010/main" val="325855299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8914" name="Rectangle 2"/>
          <p:cNvSpPr>
            <a:spLocks noGrp="1" noChangeArrowheads="1"/>
          </p:cNvSpPr>
          <p:nvPr>
            <p:ph type="title"/>
          </p:nvPr>
        </p:nvSpPr>
        <p:spPr>
          <a:xfrm>
            <a:off x="1981200" y="76200"/>
            <a:ext cx="8229600" cy="1143000"/>
          </a:xfrm>
        </p:spPr>
        <p:txBody>
          <a:bodyPr/>
          <a:lstStyle/>
          <a:p>
            <a:r>
              <a:rPr lang="en-US" altLang="en-US" sz="3600"/>
              <a:t>PCA Example –STEP 4</a:t>
            </a:r>
          </a:p>
        </p:txBody>
      </p:sp>
      <p:sp>
        <p:nvSpPr>
          <p:cNvPr id="1958915" name="Rectangle 3"/>
          <p:cNvSpPr>
            <a:spLocks noGrp="1" noChangeArrowheads="1"/>
          </p:cNvSpPr>
          <p:nvPr>
            <p:ph type="body" idx="1"/>
          </p:nvPr>
        </p:nvSpPr>
        <p:spPr>
          <a:xfrm>
            <a:off x="1981200" y="1447800"/>
            <a:ext cx="8229600" cy="5181600"/>
          </a:xfrm>
        </p:spPr>
        <p:txBody>
          <a:bodyPr/>
          <a:lstStyle/>
          <a:p>
            <a:pPr>
              <a:lnSpc>
                <a:spcPct val="90000"/>
              </a:lnSpc>
              <a:buFontTx/>
              <a:buNone/>
            </a:pPr>
            <a:r>
              <a:rPr lang="en-US" altLang="en-US" sz="2400" dirty="0"/>
              <a:t>	Now, if you like, you can decide to </a:t>
            </a:r>
            <a:r>
              <a:rPr lang="en-US" altLang="en-US" sz="2400" i="1" dirty="0">
                <a:solidFill>
                  <a:srgbClr val="0066FF"/>
                </a:solidFill>
              </a:rPr>
              <a:t>ignore </a:t>
            </a:r>
            <a:r>
              <a:rPr lang="en-US" altLang="en-US" sz="2400" dirty="0">
                <a:solidFill>
                  <a:srgbClr val="0066FF"/>
                </a:solidFill>
              </a:rPr>
              <a:t>the components of lesser significance</a:t>
            </a:r>
            <a:r>
              <a:rPr lang="en-US" altLang="en-US" sz="2400" dirty="0"/>
              <a:t>. </a:t>
            </a:r>
          </a:p>
          <a:p>
            <a:pPr>
              <a:lnSpc>
                <a:spcPct val="90000"/>
              </a:lnSpc>
              <a:buFontTx/>
              <a:buNone/>
            </a:pPr>
            <a:endParaRPr lang="en-US" altLang="en-US" sz="2400" dirty="0"/>
          </a:p>
          <a:p>
            <a:pPr>
              <a:lnSpc>
                <a:spcPct val="90000"/>
              </a:lnSpc>
              <a:buFontTx/>
              <a:buNone/>
            </a:pPr>
            <a:r>
              <a:rPr lang="en-US" altLang="en-US" sz="2400" dirty="0"/>
              <a:t>	You do </a:t>
            </a:r>
            <a:r>
              <a:rPr lang="en-US" altLang="en-US" sz="2400" dirty="0">
                <a:solidFill>
                  <a:srgbClr val="0066FF"/>
                </a:solidFill>
              </a:rPr>
              <a:t>lose some information</a:t>
            </a:r>
            <a:r>
              <a:rPr lang="en-US" altLang="en-US" sz="2400" dirty="0"/>
              <a:t>, but if the eigenvalues are small, you don’t lose much</a:t>
            </a:r>
          </a:p>
          <a:p>
            <a:pPr>
              <a:lnSpc>
                <a:spcPct val="90000"/>
              </a:lnSpc>
              <a:buFontTx/>
              <a:buNone/>
            </a:pPr>
            <a:endParaRPr lang="en-US" altLang="en-US" sz="2400" dirty="0"/>
          </a:p>
          <a:p>
            <a:pPr>
              <a:lnSpc>
                <a:spcPct val="90000"/>
              </a:lnSpc>
            </a:pPr>
            <a:r>
              <a:rPr lang="en-US" altLang="en-US" sz="2400" dirty="0">
                <a:solidFill>
                  <a:srgbClr val="0066FF"/>
                </a:solidFill>
              </a:rPr>
              <a:t>n</a:t>
            </a:r>
            <a:r>
              <a:rPr lang="en-US" altLang="en-US" sz="2400" dirty="0"/>
              <a:t> dimensions in your data </a:t>
            </a:r>
          </a:p>
          <a:p>
            <a:pPr>
              <a:lnSpc>
                <a:spcPct val="90000"/>
              </a:lnSpc>
            </a:pPr>
            <a:r>
              <a:rPr lang="en-US" altLang="en-US" sz="2400" dirty="0"/>
              <a:t>calculate</a:t>
            </a:r>
            <a:r>
              <a:rPr lang="en-US" altLang="en-US" sz="2400" dirty="0">
                <a:solidFill>
                  <a:srgbClr val="0066FF"/>
                </a:solidFill>
              </a:rPr>
              <a:t> n</a:t>
            </a:r>
            <a:r>
              <a:rPr lang="en-US" altLang="en-US" sz="2400" dirty="0"/>
              <a:t> eigenvectors and eigenvalues</a:t>
            </a:r>
          </a:p>
          <a:p>
            <a:pPr>
              <a:lnSpc>
                <a:spcPct val="90000"/>
              </a:lnSpc>
            </a:pPr>
            <a:r>
              <a:rPr lang="en-US" altLang="en-US" sz="2400" dirty="0"/>
              <a:t>choose only the first </a:t>
            </a:r>
            <a:r>
              <a:rPr lang="en-US" altLang="en-US" sz="2400" dirty="0">
                <a:solidFill>
                  <a:srgbClr val="0066FF"/>
                </a:solidFill>
              </a:rPr>
              <a:t>p</a:t>
            </a:r>
            <a:r>
              <a:rPr lang="en-US" altLang="en-US" sz="2400" dirty="0"/>
              <a:t> eigenvectors</a:t>
            </a:r>
          </a:p>
          <a:p>
            <a:pPr>
              <a:lnSpc>
                <a:spcPct val="90000"/>
              </a:lnSpc>
            </a:pPr>
            <a:r>
              <a:rPr lang="en-US" altLang="en-US" sz="2400" dirty="0"/>
              <a:t>final data set has only </a:t>
            </a:r>
            <a:r>
              <a:rPr lang="en-US" altLang="en-US" sz="2400" dirty="0">
                <a:solidFill>
                  <a:srgbClr val="0066FF"/>
                </a:solidFill>
              </a:rPr>
              <a:t>p</a:t>
            </a:r>
            <a:r>
              <a:rPr lang="en-US" altLang="en-US" sz="2400" dirty="0"/>
              <a:t> dimensions.</a:t>
            </a:r>
          </a:p>
          <a:p>
            <a:pPr>
              <a:lnSpc>
                <a:spcPct val="90000"/>
              </a:lnSpc>
              <a:buFontTx/>
              <a:buNone/>
            </a:pPr>
            <a:endParaRPr lang="en-US" altLang="en-US" sz="2400" dirty="0">
              <a:solidFill>
                <a:srgbClr val="0066FF"/>
              </a:solidFill>
            </a:endParaRPr>
          </a:p>
        </p:txBody>
      </p:sp>
      <p:sp>
        <p:nvSpPr>
          <p:cNvPr id="1958916" name="Rectangle 4"/>
          <p:cNvSpPr>
            <a:spLocks noChangeArrowheads="1"/>
          </p:cNvSpPr>
          <p:nvPr/>
        </p:nvSpPr>
        <p:spPr bwMode="auto">
          <a:xfrm>
            <a:off x="1981200" y="1066800"/>
            <a:ext cx="8229600" cy="76200"/>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 name="Date Placeholder 1"/>
          <p:cNvSpPr>
            <a:spLocks noGrp="1"/>
          </p:cNvSpPr>
          <p:nvPr>
            <p:ph type="dt" sz="half" idx="10"/>
          </p:nvPr>
        </p:nvSpPr>
        <p:spPr/>
        <p:txBody>
          <a:bodyPr/>
          <a:lstStyle/>
          <a:p>
            <a:fld id="{CDF834D1-99E8-4124-BD35-F01F098079AA}" type="datetime4">
              <a:rPr lang="en-US" smtClean="0"/>
              <a:t>February 26, 2022</a:t>
            </a:fld>
            <a:endParaRPr lang="en-IN"/>
          </a:p>
        </p:txBody>
      </p:sp>
      <p:sp>
        <p:nvSpPr>
          <p:cNvPr id="3" name="Slide Number Placeholder 2"/>
          <p:cNvSpPr>
            <a:spLocks noGrp="1"/>
          </p:cNvSpPr>
          <p:nvPr>
            <p:ph type="sldNum" sz="quarter" idx="12"/>
          </p:nvPr>
        </p:nvSpPr>
        <p:spPr/>
        <p:txBody>
          <a:bodyPr/>
          <a:lstStyle/>
          <a:p>
            <a:fld id="{675EDB7F-48D0-4D1B-B252-2E4EBFB64C6A}" type="slidenum">
              <a:rPr lang="en-IN" smtClean="0"/>
              <a:t>94</a:t>
            </a:fld>
            <a:endParaRPr lang="en-IN"/>
          </a:p>
        </p:txBody>
      </p:sp>
    </p:spTree>
    <p:extLst>
      <p:ext uri="{BB962C8B-B14F-4D97-AF65-F5344CB8AC3E}">
        <p14:creationId xmlns:p14="http://schemas.microsoft.com/office/powerpoint/2010/main" val="293520291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0962" name="Rectangle 2"/>
          <p:cNvSpPr>
            <a:spLocks noGrp="1" noChangeArrowheads="1"/>
          </p:cNvSpPr>
          <p:nvPr>
            <p:ph type="title"/>
          </p:nvPr>
        </p:nvSpPr>
        <p:spPr>
          <a:xfrm>
            <a:off x="1981200" y="-152400"/>
            <a:ext cx="8229600" cy="1143000"/>
          </a:xfrm>
        </p:spPr>
        <p:txBody>
          <a:bodyPr/>
          <a:lstStyle/>
          <a:p>
            <a:r>
              <a:rPr lang="en-US" altLang="en-US" sz="3600"/>
              <a:t>PCA Example –STEP 4</a:t>
            </a:r>
          </a:p>
        </p:txBody>
      </p:sp>
      <p:sp>
        <p:nvSpPr>
          <p:cNvPr id="1960963" name="Rectangle 3"/>
          <p:cNvSpPr>
            <a:spLocks noGrp="1" noChangeArrowheads="1"/>
          </p:cNvSpPr>
          <p:nvPr>
            <p:ph type="body" idx="1"/>
          </p:nvPr>
        </p:nvSpPr>
        <p:spPr>
          <a:xfrm>
            <a:off x="1981200" y="1295400"/>
            <a:ext cx="8229600" cy="5181600"/>
          </a:xfrm>
        </p:spPr>
        <p:txBody>
          <a:bodyPr/>
          <a:lstStyle/>
          <a:p>
            <a:pPr>
              <a:lnSpc>
                <a:spcPct val="90000"/>
              </a:lnSpc>
            </a:pPr>
            <a:r>
              <a:rPr lang="en-US" altLang="en-US">
                <a:solidFill>
                  <a:srgbClr val="0066FF"/>
                </a:solidFill>
              </a:rPr>
              <a:t>Feature Vector</a:t>
            </a:r>
          </a:p>
          <a:p>
            <a:pPr>
              <a:lnSpc>
                <a:spcPct val="90000"/>
              </a:lnSpc>
              <a:buFontTx/>
              <a:buNone/>
            </a:pPr>
            <a:r>
              <a:rPr lang="en-US" altLang="en-US"/>
              <a:t>		FeatureVector = (eig</a:t>
            </a:r>
            <a:r>
              <a:rPr lang="en-US" altLang="en-US" baseline="-25000"/>
              <a:t>1</a:t>
            </a:r>
            <a:r>
              <a:rPr lang="en-US" altLang="en-US"/>
              <a:t> eig</a:t>
            </a:r>
            <a:r>
              <a:rPr lang="en-US" altLang="en-US" baseline="-25000"/>
              <a:t>2</a:t>
            </a:r>
            <a:r>
              <a:rPr lang="en-US" altLang="en-US"/>
              <a:t> eig</a:t>
            </a:r>
            <a:r>
              <a:rPr lang="en-US" altLang="en-US" baseline="-25000"/>
              <a:t>3 </a:t>
            </a:r>
            <a:r>
              <a:rPr lang="en-US" altLang="en-US"/>
              <a:t>… eig</a:t>
            </a:r>
            <a:r>
              <a:rPr lang="en-US" altLang="en-US" baseline="-25000"/>
              <a:t>n</a:t>
            </a:r>
            <a:r>
              <a:rPr lang="en-US" altLang="en-US"/>
              <a:t>)</a:t>
            </a:r>
          </a:p>
          <a:p>
            <a:pPr>
              <a:lnSpc>
                <a:spcPct val="90000"/>
              </a:lnSpc>
              <a:buFontTx/>
              <a:buNone/>
            </a:pPr>
            <a:r>
              <a:rPr lang="en-US" altLang="en-US"/>
              <a:t>	We can either form a feature vector with both of the eigenvectors:</a:t>
            </a:r>
          </a:p>
          <a:p>
            <a:pPr>
              <a:lnSpc>
                <a:spcPct val="90000"/>
              </a:lnSpc>
              <a:buFontTx/>
              <a:buNone/>
            </a:pPr>
            <a:r>
              <a:rPr lang="en-US" altLang="en-US"/>
              <a:t>			-.677873399    -.735178656 </a:t>
            </a:r>
          </a:p>
          <a:p>
            <a:pPr>
              <a:lnSpc>
                <a:spcPct val="90000"/>
              </a:lnSpc>
              <a:buFontTx/>
              <a:buNone/>
            </a:pPr>
            <a:r>
              <a:rPr lang="en-US" altLang="en-US"/>
              <a:t>			-.735178656     .677873399 </a:t>
            </a:r>
          </a:p>
          <a:p>
            <a:pPr>
              <a:lnSpc>
                <a:spcPct val="90000"/>
              </a:lnSpc>
              <a:buFontTx/>
              <a:buNone/>
            </a:pPr>
            <a:r>
              <a:rPr lang="en-US" altLang="en-US"/>
              <a:t>	or, we can choose to leave out the smaller, less significant component and only have a single column:</a:t>
            </a:r>
          </a:p>
          <a:p>
            <a:pPr>
              <a:lnSpc>
                <a:spcPct val="90000"/>
              </a:lnSpc>
              <a:buFontTx/>
              <a:buNone/>
            </a:pPr>
            <a:r>
              <a:rPr lang="en-US" altLang="en-US"/>
              <a:t>	     		- .677873399 </a:t>
            </a:r>
          </a:p>
          <a:p>
            <a:pPr>
              <a:lnSpc>
                <a:spcPct val="90000"/>
              </a:lnSpc>
              <a:buFontTx/>
              <a:buNone/>
            </a:pPr>
            <a:r>
              <a:rPr lang="en-US" altLang="en-US"/>
              <a:t>			- .735178656</a:t>
            </a:r>
          </a:p>
          <a:p>
            <a:pPr>
              <a:lnSpc>
                <a:spcPct val="90000"/>
              </a:lnSpc>
              <a:buFontTx/>
              <a:buNone/>
            </a:pPr>
            <a:endParaRPr lang="en-US" altLang="en-US"/>
          </a:p>
        </p:txBody>
      </p:sp>
      <p:sp>
        <p:nvSpPr>
          <p:cNvPr id="1960964" name="AutoShape 4"/>
          <p:cNvSpPr>
            <a:spLocks noChangeArrowheads="1"/>
          </p:cNvSpPr>
          <p:nvPr/>
        </p:nvSpPr>
        <p:spPr bwMode="auto">
          <a:xfrm>
            <a:off x="3810000" y="3124200"/>
            <a:ext cx="4648200" cy="914400"/>
          </a:xfrm>
          <a:prstGeom prst="bracketPair">
            <a:avLst>
              <a:gd name="adj" fmla="val 16667"/>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960965" name="AutoShape 5"/>
          <p:cNvSpPr>
            <a:spLocks noChangeArrowheads="1"/>
          </p:cNvSpPr>
          <p:nvPr/>
        </p:nvSpPr>
        <p:spPr bwMode="auto">
          <a:xfrm>
            <a:off x="3733800" y="5257800"/>
            <a:ext cx="2438400" cy="990600"/>
          </a:xfrm>
          <a:prstGeom prst="bracketPair">
            <a:avLst>
              <a:gd name="adj" fmla="val 16667"/>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960966" name="Rectangle 6"/>
          <p:cNvSpPr>
            <a:spLocks noChangeArrowheads="1"/>
          </p:cNvSpPr>
          <p:nvPr/>
        </p:nvSpPr>
        <p:spPr bwMode="auto">
          <a:xfrm>
            <a:off x="1981200" y="838200"/>
            <a:ext cx="8229600" cy="76200"/>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 name="Date Placeholder 1"/>
          <p:cNvSpPr>
            <a:spLocks noGrp="1"/>
          </p:cNvSpPr>
          <p:nvPr>
            <p:ph type="dt" sz="half" idx="10"/>
          </p:nvPr>
        </p:nvSpPr>
        <p:spPr/>
        <p:txBody>
          <a:bodyPr/>
          <a:lstStyle/>
          <a:p>
            <a:fld id="{53333178-6F77-4B15-9BA8-1C3AEC1C7E94}" type="datetime4">
              <a:rPr lang="en-US" smtClean="0"/>
              <a:t>February 26, 2022</a:t>
            </a:fld>
            <a:endParaRPr lang="en-IN"/>
          </a:p>
        </p:txBody>
      </p:sp>
      <p:sp>
        <p:nvSpPr>
          <p:cNvPr id="3" name="Slide Number Placeholder 2"/>
          <p:cNvSpPr>
            <a:spLocks noGrp="1"/>
          </p:cNvSpPr>
          <p:nvPr>
            <p:ph type="sldNum" sz="quarter" idx="12"/>
          </p:nvPr>
        </p:nvSpPr>
        <p:spPr/>
        <p:txBody>
          <a:bodyPr/>
          <a:lstStyle/>
          <a:p>
            <a:fld id="{675EDB7F-48D0-4D1B-B252-2E4EBFB64C6A}" type="slidenum">
              <a:rPr lang="en-IN" smtClean="0"/>
              <a:t>95</a:t>
            </a:fld>
            <a:endParaRPr lang="en-IN"/>
          </a:p>
        </p:txBody>
      </p:sp>
    </p:spTree>
    <p:extLst>
      <p:ext uri="{BB962C8B-B14F-4D97-AF65-F5344CB8AC3E}">
        <p14:creationId xmlns:p14="http://schemas.microsoft.com/office/powerpoint/2010/main" val="226956347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3010" name="Rectangle 2"/>
          <p:cNvSpPr>
            <a:spLocks noGrp="1" noChangeArrowheads="1"/>
          </p:cNvSpPr>
          <p:nvPr>
            <p:ph type="title"/>
          </p:nvPr>
        </p:nvSpPr>
        <p:spPr>
          <a:xfrm>
            <a:off x="1981200" y="-76200"/>
            <a:ext cx="8229600" cy="1143000"/>
          </a:xfrm>
        </p:spPr>
        <p:txBody>
          <a:bodyPr/>
          <a:lstStyle/>
          <a:p>
            <a:r>
              <a:rPr lang="en-US" altLang="en-US" sz="3600"/>
              <a:t>PCA Example –STEP 5</a:t>
            </a:r>
          </a:p>
        </p:txBody>
      </p:sp>
      <p:sp>
        <p:nvSpPr>
          <p:cNvPr id="1963011" name="Rectangle 3"/>
          <p:cNvSpPr>
            <a:spLocks noGrp="1" noChangeArrowheads="1"/>
          </p:cNvSpPr>
          <p:nvPr>
            <p:ph type="body" idx="1"/>
          </p:nvPr>
        </p:nvSpPr>
        <p:spPr>
          <a:xfrm>
            <a:off x="1981200" y="1371600"/>
            <a:ext cx="8229600" cy="5181600"/>
          </a:xfrm>
        </p:spPr>
        <p:txBody>
          <a:bodyPr/>
          <a:lstStyle/>
          <a:p>
            <a:pPr algn="just"/>
            <a:r>
              <a:rPr lang="en-US" altLang="en-US" sz="2400" dirty="0">
                <a:solidFill>
                  <a:srgbClr val="0066FF"/>
                </a:solidFill>
              </a:rPr>
              <a:t>Deriving the new data</a:t>
            </a:r>
          </a:p>
          <a:p>
            <a:pPr algn="just">
              <a:buFontTx/>
              <a:buNone/>
            </a:pPr>
            <a:r>
              <a:rPr lang="en-US" altLang="en-US" sz="2400" dirty="0"/>
              <a:t>	</a:t>
            </a:r>
            <a:r>
              <a:rPr lang="en-US" altLang="en-US" sz="2400" b="1" dirty="0" err="1"/>
              <a:t>FinalData</a:t>
            </a:r>
            <a:r>
              <a:rPr lang="en-US" altLang="en-US" sz="2400" b="1" dirty="0"/>
              <a:t> = </a:t>
            </a:r>
            <a:r>
              <a:rPr lang="en-US" altLang="en-US" sz="2400" b="1" dirty="0" err="1"/>
              <a:t>RowFeatureVector</a:t>
            </a:r>
            <a:r>
              <a:rPr lang="en-US" altLang="en-US" sz="2400" b="1" dirty="0"/>
              <a:t> x </a:t>
            </a:r>
            <a:r>
              <a:rPr lang="en-US" altLang="en-US" sz="2400" b="1" dirty="0" err="1"/>
              <a:t>RowZeroMeanData</a:t>
            </a:r>
            <a:endParaRPr lang="en-US" altLang="en-US" sz="2400" b="1" dirty="0"/>
          </a:p>
          <a:p>
            <a:pPr algn="just">
              <a:buFontTx/>
              <a:buNone/>
            </a:pPr>
            <a:r>
              <a:rPr lang="en-US" altLang="en-US" sz="2400" dirty="0"/>
              <a:t>	</a:t>
            </a:r>
            <a:r>
              <a:rPr lang="en-US" altLang="en-US" sz="2400" dirty="0" err="1">
                <a:solidFill>
                  <a:srgbClr val="0066FF"/>
                </a:solidFill>
              </a:rPr>
              <a:t>RowFeatureVector</a:t>
            </a:r>
            <a:r>
              <a:rPr lang="en-US" altLang="en-US" sz="2400" dirty="0"/>
              <a:t> is the matrix with the eigenvectors in the columns </a:t>
            </a:r>
            <a:r>
              <a:rPr lang="en-US" altLang="en-US" sz="2400" i="1" dirty="0"/>
              <a:t>transposed </a:t>
            </a:r>
            <a:r>
              <a:rPr lang="en-US" altLang="en-US" sz="2400" dirty="0"/>
              <a:t>so that the eigenvectors are now in the rows, with the most significant eigenvector at the top</a:t>
            </a:r>
          </a:p>
          <a:p>
            <a:pPr algn="just">
              <a:buFontTx/>
              <a:buNone/>
            </a:pPr>
            <a:r>
              <a:rPr lang="en-US" altLang="en-US" sz="2400" dirty="0">
                <a:solidFill>
                  <a:srgbClr val="0066FF"/>
                </a:solidFill>
              </a:rPr>
              <a:t>	</a:t>
            </a:r>
            <a:r>
              <a:rPr lang="en-US" altLang="en-US" sz="2400" dirty="0" err="1">
                <a:solidFill>
                  <a:srgbClr val="0066FF"/>
                </a:solidFill>
              </a:rPr>
              <a:t>RowZeroMeanData</a:t>
            </a:r>
            <a:r>
              <a:rPr lang="en-US" altLang="en-US" sz="2400" dirty="0">
                <a:solidFill>
                  <a:srgbClr val="0066FF"/>
                </a:solidFill>
              </a:rPr>
              <a:t> </a:t>
            </a:r>
            <a:r>
              <a:rPr lang="en-US" altLang="en-US" sz="2400" dirty="0"/>
              <a:t>is the mean-adjusted data </a:t>
            </a:r>
            <a:r>
              <a:rPr lang="en-US" altLang="en-US" sz="2400" i="1" dirty="0"/>
              <a:t>transposed</a:t>
            </a:r>
            <a:r>
              <a:rPr lang="en-US" altLang="en-US" sz="2400" dirty="0"/>
              <a:t>, </a:t>
            </a:r>
            <a:r>
              <a:rPr lang="en-US" altLang="en-US" sz="2400" dirty="0" err="1"/>
              <a:t>ie</a:t>
            </a:r>
            <a:r>
              <a:rPr lang="en-US" altLang="en-US" sz="2400" dirty="0"/>
              <a:t>. the data items are in each column, with each row holding a separate dimension.</a:t>
            </a:r>
            <a:endParaRPr lang="en-US" altLang="en-US" sz="2400" dirty="0">
              <a:solidFill>
                <a:srgbClr val="0066FF"/>
              </a:solidFill>
            </a:endParaRPr>
          </a:p>
          <a:p>
            <a:pPr>
              <a:buFontTx/>
              <a:buNone/>
            </a:pPr>
            <a:endParaRPr lang="en-US" altLang="en-US" sz="2400" dirty="0">
              <a:solidFill>
                <a:srgbClr val="0066FF"/>
              </a:solidFill>
            </a:endParaRPr>
          </a:p>
        </p:txBody>
      </p:sp>
      <p:sp>
        <p:nvSpPr>
          <p:cNvPr id="1963012" name="Rectangle 4"/>
          <p:cNvSpPr>
            <a:spLocks noChangeArrowheads="1"/>
          </p:cNvSpPr>
          <p:nvPr/>
        </p:nvSpPr>
        <p:spPr bwMode="auto">
          <a:xfrm>
            <a:off x="1981200" y="838200"/>
            <a:ext cx="8229600" cy="76200"/>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 name="Date Placeholder 1"/>
          <p:cNvSpPr>
            <a:spLocks noGrp="1"/>
          </p:cNvSpPr>
          <p:nvPr>
            <p:ph type="dt" sz="half" idx="10"/>
          </p:nvPr>
        </p:nvSpPr>
        <p:spPr/>
        <p:txBody>
          <a:bodyPr/>
          <a:lstStyle/>
          <a:p>
            <a:fld id="{94567CB6-69CA-4F95-BD84-0125D3C33766}" type="datetime4">
              <a:rPr lang="en-US" smtClean="0"/>
              <a:t>February 26, 2022</a:t>
            </a:fld>
            <a:endParaRPr lang="en-IN"/>
          </a:p>
        </p:txBody>
      </p:sp>
      <p:sp>
        <p:nvSpPr>
          <p:cNvPr id="3" name="Slide Number Placeholder 2"/>
          <p:cNvSpPr>
            <a:spLocks noGrp="1"/>
          </p:cNvSpPr>
          <p:nvPr>
            <p:ph type="sldNum" sz="quarter" idx="12"/>
          </p:nvPr>
        </p:nvSpPr>
        <p:spPr/>
        <p:txBody>
          <a:bodyPr/>
          <a:lstStyle/>
          <a:p>
            <a:fld id="{675EDB7F-48D0-4D1B-B252-2E4EBFB64C6A}" type="slidenum">
              <a:rPr lang="en-IN" smtClean="0"/>
              <a:t>96</a:t>
            </a:fld>
            <a:endParaRPr lang="en-IN"/>
          </a:p>
        </p:txBody>
      </p:sp>
    </p:spTree>
    <p:extLst>
      <p:ext uri="{BB962C8B-B14F-4D97-AF65-F5344CB8AC3E}">
        <p14:creationId xmlns:p14="http://schemas.microsoft.com/office/powerpoint/2010/main" val="14142616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7106" name="Rectangle 2"/>
          <p:cNvSpPr>
            <a:spLocks noGrp="1" noChangeArrowheads="1"/>
          </p:cNvSpPr>
          <p:nvPr>
            <p:ph type="title"/>
          </p:nvPr>
        </p:nvSpPr>
        <p:spPr>
          <a:xfrm>
            <a:off x="1981200" y="-76200"/>
            <a:ext cx="8229600" cy="1143000"/>
          </a:xfrm>
        </p:spPr>
        <p:txBody>
          <a:bodyPr/>
          <a:lstStyle/>
          <a:p>
            <a:r>
              <a:rPr lang="en-US" altLang="en-US" sz="3600"/>
              <a:t>PCA Example –STEP 5</a:t>
            </a:r>
          </a:p>
        </p:txBody>
      </p:sp>
      <p:sp>
        <p:nvSpPr>
          <p:cNvPr id="1967107" name="Rectangle 3"/>
          <p:cNvSpPr>
            <a:spLocks noGrp="1" noChangeArrowheads="1"/>
          </p:cNvSpPr>
          <p:nvPr>
            <p:ph type="body" idx="1"/>
          </p:nvPr>
        </p:nvSpPr>
        <p:spPr>
          <a:xfrm>
            <a:off x="3886200" y="1143001"/>
            <a:ext cx="4724400" cy="4906963"/>
          </a:xfrm>
        </p:spPr>
        <p:txBody>
          <a:bodyPr>
            <a:normAutofit lnSpcReduction="10000"/>
          </a:bodyPr>
          <a:lstStyle/>
          <a:p>
            <a:pPr>
              <a:lnSpc>
                <a:spcPct val="80000"/>
              </a:lnSpc>
              <a:buFontTx/>
              <a:buNone/>
            </a:pPr>
            <a:r>
              <a:rPr lang="en-US" altLang="en-US" sz="2400" dirty="0"/>
              <a:t>	</a:t>
            </a:r>
            <a:r>
              <a:rPr lang="en-US" altLang="en-US" sz="2400" u="sng" dirty="0" err="1"/>
              <a:t>FinalData</a:t>
            </a:r>
            <a:r>
              <a:rPr lang="en-US" altLang="en-US" sz="2400" u="sng" dirty="0"/>
              <a:t> transpose: dimensions along columns</a:t>
            </a:r>
          </a:p>
          <a:p>
            <a:pPr>
              <a:lnSpc>
                <a:spcPct val="80000"/>
              </a:lnSpc>
              <a:buFontTx/>
              <a:buNone/>
            </a:pPr>
            <a:r>
              <a:rPr lang="en-US" altLang="en-US" sz="2400" dirty="0"/>
              <a:t>	 x			          y</a:t>
            </a:r>
          </a:p>
          <a:p>
            <a:pPr>
              <a:lnSpc>
                <a:spcPct val="80000"/>
              </a:lnSpc>
              <a:buFontTx/>
              <a:buNone/>
            </a:pPr>
            <a:r>
              <a:rPr lang="en-US" altLang="en-US" sz="2400" dirty="0"/>
              <a:t> -.827970186 		-.175115307</a:t>
            </a:r>
          </a:p>
          <a:p>
            <a:pPr>
              <a:lnSpc>
                <a:spcPct val="80000"/>
              </a:lnSpc>
              <a:buFontTx/>
              <a:buNone/>
            </a:pPr>
            <a:r>
              <a:rPr lang="en-US" altLang="en-US" sz="2400" dirty="0"/>
              <a:t>1.77758033 		.142857227</a:t>
            </a:r>
          </a:p>
          <a:p>
            <a:pPr>
              <a:lnSpc>
                <a:spcPct val="80000"/>
              </a:lnSpc>
              <a:buFontTx/>
              <a:buNone/>
            </a:pPr>
            <a:r>
              <a:rPr lang="en-US" altLang="en-US" sz="2400" dirty="0"/>
              <a:t>-.992197494 		.384374989</a:t>
            </a:r>
          </a:p>
          <a:p>
            <a:pPr>
              <a:lnSpc>
                <a:spcPct val="80000"/>
              </a:lnSpc>
              <a:buFontTx/>
              <a:buNone/>
            </a:pPr>
            <a:r>
              <a:rPr lang="en-US" altLang="en-US" sz="2400" dirty="0"/>
              <a:t>-.274210416 		.130417207</a:t>
            </a:r>
          </a:p>
          <a:p>
            <a:pPr>
              <a:lnSpc>
                <a:spcPct val="80000"/>
              </a:lnSpc>
              <a:buFontTx/>
              <a:buNone/>
            </a:pPr>
            <a:r>
              <a:rPr lang="en-US" altLang="en-US" sz="2400" dirty="0"/>
              <a:t>-1.67580142 		-.209498461</a:t>
            </a:r>
          </a:p>
          <a:p>
            <a:pPr>
              <a:lnSpc>
                <a:spcPct val="80000"/>
              </a:lnSpc>
              <a:buFontTx/>
              <a:buNone/>
            </a:pPr>
            <a:r>
              <a:rPr lang="en-US" altLang="en-US" sz="2400" dirty="0"/>
              <a:t>-.912949103 		.175282444</a:t>
            </a:r>
          </a:p>
          <a:p>
            <a:pPr>
              <a:lnSpc>
                <a:spcPct val="80000"/>
              </a:lnSpc>
              <a:buFontTx/>
              <a:buNone/>
            </a:pPr>
            <a:r>
              <a:rPr lang="en-US" altLang="en-US" sz="2400" dirty="0"/>
              <a:t>.0991094375 		-.349824698</a:t>
            </a:r>
          </a:p>
          <a:p>
            <a:pPr>
              <a:lnSpc>
                <a:spcPct val="80000"/>
              </a:lnSpc>
              <a:buFontTx/>
              <a:buNone/>
            </a:pPr>
            <a:r>
              <a:rPr lang="en-US" altLang="en-US" sz="2400" dirty="0"/>
              <a:t>1.14457216 		.0464172582</a:t>
            </a:r>
          </a:p>
          <a:p>
            <a:pPr>
              <a:lnSpc>
                <a:spcPct val="80000"/>
              </a:lnSpc>
              <a:buFontTx/>
              <a:buNone/>
            </a:pPr>
            <a:r>
              <a:rPr lang="en-US" altLang="en-US" sz="2400" dirty="0"/>
              <a:t>.438046137 		.0177646297</a:t>
            </a:r>
          </a:p>
          <a:p>
            <a:pPr>
              <a:lnSpc>
                <a:spcPct val="80000"/>
              </a:lnSpc>
              <a:buFontTx/>
              <a:buNone/>
            </a:pPr>
            <a:r>
              <a:rPr lang="en-US" altLang="en-US" sz="2400" dirty="0"/>
              <a:t>1.22382056 		-.162675287</a:t>
            </a:r>
          </a:p>
        </p:txBody>
      </p:sp>
      <p:sp>
        <p:nvSpPr>
          <p:cNvPr id="1967108" name="Rectangle 4"/>
          <p:cNvSpPr>
            <a:spLocks noChangeArrowheads="1"/>
          </p:cNvSpPr>
          <p:nvPr/>
        </p:nvSpPr>
        <p:spPr bwMode="auto">
          <a:xfrm>
            <a:off x="1981200" y="838200"/>
            <a:ext cx="8229600" cy="76200"/>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 name="Date Placeholder 1"/>
          <p:cNvSpPr>
            <a:spLocks noGrp="1"/>
          </p:cNvSpPr>
          <p:nvPr>
            <p:ph type="dt" sz="half" idx="10"/>
          </p:nvPr>
        </p:nvSpPr>
        <p:spPr/>
        <p:txBody>
          <a:bodyPr/>
          <a:lstStyle/>
          <a:p>
            <a:fld id="{07B1413B-2095-4B1C-85FD-8936103B2809}" type="datetime4">
              <a:rPr lang="en-US" smtClean="0"/>
              <a:t>February 26, 2022</a:t>
            </a:fld>
            <a:endParaRPr lang="en-IN"/>
          </a:p>
        </p:txBody>
      </p:sp>
      <p:sp>
        <p:nvSpPr>
          <p:cNvPr id="3" name="Slide Number Placeholder 2"/>
          <p:cNvSpPr>
            <a:spLocks noGrp="1"/>
          </p:cNvSpPr>
          <p:nvPr>
            <p:ph type="sldNum" sz="quarter" idx="12"/>
          </p:nvPr>
        </p:nvSpPr>
        <p:spPr/>
        <p:txBody>
          <a:bodyPr/>
          <a:lstStyle/>
          <a:p>
            <a:fld id="{675EDB7F-48D0-4D1B-B252-2E4EBFB64C6A}" type="slidenum">
              <a:rPr lang="en-IN" smtClean="0"/>
              <a:t>97</a:t>
            </a:fld>
            <a:endParaRPr lang="en-IN"/>
          </a:p>
        </p:txBody>
      </p:sp>
    </p:spTree>
    <p:extLst>
      <p:ext uri="{BB962C8B-B14F-4D97-AF65-F5344CB8AC3E}">
        <p14:creationId xmlns:p14="http://schemas.microsoft.com/office/powerpoint/2010/main" val="333274537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dirty="0"/>
              <a:t>Determinant of 2 x 2 matrix </a:t>
            </a:r>
          </a:p>
        </p:txBody>
      </p:sp>
      <p:sp>
        <p:nvSpPr>
          <p:cNvPr id="3" name="Content Placeholder 2"/>
          <p:cNvSpPr>
            <a:spLocks noGrp="1"/>
          </p:cNvSpPr>
          <p:nvPr>
            <p:ph idx="1"/>
          </p:nvPr>
        </p:nvSpPr>
        <p:spPr/>
        <p:txBody>
          <a:bodyPr/>
          <a:lstStyle/>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r>
              <a:rPr lang="en-IN"/>
              <a:t>	Determinant </a:t>
            </a:r>
            <a:r>
              <a:rPr lang="en-IN" dirty="0"/>
              <a:t>=3×6 − 8×4 = 18 − 32 = </a:t>
            </a:r>
            <a:r>
              <a:rPr lang="en-IN" b="1" dirty="0"/>
              <a:t>−14</a:t>
            </a:r>
            <a:endParaRPr lang="en-IN" dirty="0"/>
          </a:p>
        </p:txBody>
      </p:sp>
      <p:pic>
        <p:nvPicPr>
          <p:cNvPr id="4098" name="Picture 2" descr="A Matrix"/>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30333" y="1976282"/>
            <a:ext cx="1846062" cy="1418553"/>
          </a:xfrm>
          <a:prstGeom prst="rect">
            <a:avLst/>
          </a:prstGeom>
          <a:noFill/>
          <a:extLst>
            <a:ext uri="{909E8E84-426E-40DD-AFC4-6F175D3DCCD1}">
              <a14:hiddenFill xmlns:a14="http://schemas.microsoft.com/office/drawing/2010/main">
                <a:solidFill>
                  <a:srgbClr val="FFFFFF"/>
                </a:solidFill>
              </a14:hiddenFill>
            </a:ext>
          </a:extLst>
        </p:spPr>
      </p:pic>
      <p:sp>
        <p:nvSpPr>
          <p:cNvPr id="4" name="Date Placeholder 3"/>
          <p:cNvSpPr>
            <a:spLocks noGrp="1"/>
          </p:cNvSpPr>
          <p:nvPr>
            <p:ph type="dt" sz="half" idx="10"/>
          </p:nvPr>
        </p:nvSpPr>
        <p:spPr/>
        <p:txBody>
          <a:bodyPr/>
          <a:lstStyle/>
          <a:p>
            <a:fld id="{97C59FC8-EAEC-40A2-A3B4-871426F934E6}" type="datetime4">
              <a:rPr lang="en-US" smtClean="0"/>
              <a:t>February 26, 2022</a:t>
            </a:fld>
            <a:endParaRPr lang="en-IN"/>
          </a:p>
        </p:txBody>
      </p:sp>
      <p:sp>
        <p:nvSpPr>
          <p:cNvPr id="5" name="Slide Number Placeholder 4"/>
          <p:cNvSpPr>
            <a:spLocks noGrp="1"/>
          </p:cNvSpPr>
          <p:nvPr>
            <p:ph type="sldNum" sz="quarter" idx="12"/>
          </p:nvPr>
        </p:nvSpPr>
        <p:spPr/>
        <p:txBody>
          <a:bodyPr/>
          <a:lstStyle/>
          <a:p>
            <a:fld id="{675EDB7F-48D0-4D1B-B252-2E4EBFB64C6A}" type="slidenum">
              <a:rPr lang="en-IN" smtClean="0"/>
              <a:t>98</a:t>
            </a:fld>
            <a:endParaRPr lang="en-IN"/>
          </a:p>
        </p:txBody>
      </p:sp>
    </p:spTree>
    <p:extLst>
      <p:ext uri="{BB962C8B-B14F-4D97-AF65-F5344CB8AC3E}">
        <p14:creationId xmlns:p14="http://schemas.microsoft.com/office/powerpoint/2010/main" val="179926696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dirty="0"/>
              <a:t>Determinant of 3 x 3 matrix</a:t>
            </a:r>
          </a:p>
        </p:txBody>
      </p:sp>
      <p:sp>
        <p:nvSpPr>
          <p:cNvPr id="3" name="Content Placeholder 2"/>
          <p:cNvSpPr>
            <a:spLocks noGrp="1"/>
          </p:cNvSpPr>
          <p:nvPr>
            <p:ph idx="1"/>
          </p:nvPr>
        </p:nvSpPr>
        <p:spPr/>
        <p:txBody>
          <a:bodyPr/>
          <a:lstStyle/>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r>
              <a:rPr lang="en-IN" dirty="0"/>
              <a:t>|C|= 6×(−2×7 − 5×8) − 1×(4×7 − 5×2) + 1×(4×8 − (−2×2))</a:t>
            </a:r>
          </a:p>
          <a:p>
            <a:pPr marL="0" indent="0">
              <a:buNone/>
            </a:pPr>
            <a:r>
              <a:rPr lang="en-IN" dirty="0"/>
              <a:t> = 6×(−54) − 1×(18) + 1×(36)</a:t>
            </a:r>
          </a:p>
          <a:p>
            <a:pPr marL="0" indent="0">
              <a:buNone/>
            </a:pPr>
            <a:r>
              <a:rPr lang="en-IN" dirty="0"/>
              <a:t> = −306</a:t>
            </a:r>
          </a:p>
          <a:p>
            <a:pPr marL="0" indent="0">
              <a:buNone/>
            </a:pPr>
            <a:endParaRPr lang="en-IN" dirty="0"/>
          </a:p>
        </p:txBody>
      </p:sp>
      <p:pic>
        <p:nvPicPr>
          <p:cNvPr id="5124" name="Picture 4" descr="A Matrix"/>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33352" y="1846118"/>
            <a:ext cx="4123865" cy="2171610"/>
          </a:xfrm>
          <a:prstGeom prst="rect">
            <a:avLst/>
          </a:prstGeom>
          <a:noFill/>
          <a:extLst>
            <a:ext uri="{909E8E84-426E-40DD-AFC4-6F175D3DCCD1}">
              <a14:hiddenFill xmlns:a14="http://schemas.microsoft.com/office/drawing/2010/main">
                <a:solidFill>
                  <a:srgbClr val="FFFFFF"/>
                </a:solidFill>
              </a14:hiddenFill>
            </a:ext>
          </a:extLst>
        </p:spPr>
      </p:pic>
      <p:sp>
        <p:nvSpPr>
          <p:cNvPr id="4" name="Date Placeholder 3"/>
          <p:cNvSpPr>
            <a:spLocks noGrp="1"/>
          </p:cNvSpPr>
          <p:nvPr>
            <p:ph type="dt" sz="half" idx="10"/>
          </p:nvPr>
        </p:nvSpPr>
        <p:spPr/>
        <p:txBody>
          <a:bodyPr/>
          <a:lstStyle/>
          <a:p>
            <a:fld id="{A0964059-5426-4220-A4DA-9F1739CFCB81}" type="datetime4">
              <a:rPr lang="en-US" smtClean="0"/>
              <a:t>February 26, 2022</a:t>
            </a:fld>
            <a:endParaRPr lang="en-IN"/>
          </a:p>
        </p:txBody>
      </p:sp>
      <p:sp>
        <p:nvSpPr>
          <p:cNvPr id="5" name="Slide Number Placeholder 4"/>
          <p:cNvSpPr>
            <a:spLocks noGrp="1"/>
          </p:cNvSpPr>
          <p:nvPr>
            <p:ph type="sldNum" sz="quarter" idx="12"/>
          </p:nvPr>
        </p:nvSpPr>
        <p:spPr/>
        <p:txBody>
          <a:bodyPr/>
          <a:lstStyle/>
          <a:p>
            <a:fld id="{675EDB7F-48D0-4D1B-B252-2E4EBFB64C6A}" type="slidenum">
              <a:rPr lang="en-IN" smtClean="0"/>
              <a:t>99</a:t>
            </a:fld>
            <a:endParaRPr lang="en-IN"/>
          </a:p>
        </p:txBody>
      </p:sp>
    </p:spTree>
    <p:extLst>
      <p:ext uri="{BB962C8B-B14F-4D97-AF65-F5344CB8AC3E}">
        <p14:creationId xmlns:p14="http://schemas.microsoft.com/office/powerpoint/2010/main" val="180717693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5450</TotalTime>
  <Words>6553</Words>
  <Application>Microsoft Macintosh PowerPoint</Application>
  <PresentationFormat>Widescreen</PresentationFormat>
  <Paragraphs>908</Paragraphs>
  <Slides>132</Slides>
  <Notes>16</Notes>
  <HiddenSlides>0</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4</vt:i4>
      </vt:variant>
      <vt:variant>
        <vt:lpstr>Slide Titles</vt:lpstr>
      </vt:variant>
      <vt:variant>
        <vt:i4>132</vt:i4>
      </vt:variant>
    </vt:vector>
  </HeadingPairs>
  <TitlesOfParts>
    <vt:vector size="146" baseType="lpstr">
      <vt:lpstr>Arial</vt:lpstr>
      <vt:lpstr>Berlin Sans FB Demi</vt:lpstr>
      <vt:lpstr>Calibri</vt:lpstr>
      <vt:lpstr>Calibri Light</vt:lpstr>
      <vt:lpstr>Cambria Math</vt:lpstr>
      <vt:lpstr>Comic Sans MS</vt:lpstr>
      <vt:lpstr>Tahoma</vt:lpstr>
      <vt:lpstr>Times New Roman</vt:lpstr>
      <vt:lpstr>Wingdings</vt:lpstr>
      <vt:lpstr>Office Theme</vt:lpstr>
      <vt:lpstr>Visio</vt:lpstr>
      <vt:lpstr>Document</vt:lpstr>
      <vt:lpstr>Equation</vt:lpstr>
      <vt:lpstr>Chart</vt:lpstr>
      <vt:lpstr>Module - 2</vt:lpstr>
      <vt:lpstr>Dimension Reduction - Introduction</vt:lpstr>
      <vt:lpstr>PowerPoint Presentation</vt:lpstr>
      <vt:lpstr>PowerPoint Presentation</vt:lpstr>
      <vt:lpstr>PowerPoint Presentation</vt:lpstr>
      <vt:lpstr>Types of Data Sets </vt:lpstr>
      <vt:lpstr>Attributes</vt:lpstr>
      <vt:lpstr>Categorical Attribute Types </vt:lpstr>
      <vt:lpstr>PowerPoint Presentation</vt:lpstr>
      <vt:lpstr>Numeric Attribute Types </vt:lpstr>
      <vt:lpstr>PowerPoint Presentation</vt:lpstr>
      <vt:lpstr>Why Data Preprocessing?</vt:lpstr>
      <vt:lpstr>Why Is Data Preprocessing Important?</vt:lpstr>
      <vt:lpstr>Major Tasks in Data Preprocessing</vt:lpstr>
      <vt:lpstr>Forms of Data Preprocessing </vt:lpstr>
      <vt:lpstr>Data Cleaning</vt:lpstr>
      <vt:lpstr>Missing Data</vt:lpstr>
      <vt:lpstr>How to Handle Missing Data?</vt:lpstr>
      <vt:lpstr>Noisy Data</vt:lpstr>
      <vt:lpstr>How to Handle Noisy Data?</vt:lpstr>
      <vt:lpstr>Binning Methods for Data Smoothing</vt:lpstr>
      <vt:lpstr>Data Smoothening by Three Point Summary</vt:lpstr>
      <vt:lpstr>Try it out</vt:lpstr>
      <vt:lpstr>PowerPoint Presentation</vt:lpstr>
      <vt:lpstr>Data Summaries</vt:lpstr>
      <vt:lpstr>PowerPoint Presentation</vt:lpstr>
      <vt:lpstr>Mean</vt:lpstr>
      <vt:lpstr>Median</vt:lpstr>
      <vt:lpstr>Median Problem 1</vt:lpstr>
      <vt:lpstr>Mean and Median Problem</vt:lpstr>
      <vt:lpstr>Mode</vt:lpstr>
      <vt:lpstr>PowerPoint Presentation</vt:lpstr>
      <vt:lpstr>Measure of Variance</vt:lpstr>
      <vt:lpstr>Range</vt:lpstr>
      <vt:lpstr>PowerPoint Presentation</vt:lpstr>
      <vt:lpstr>Standard deviation</vt:lpstr>
      <vt:lpstr>PowerPoint Presentation</vt:lpstr>
      <vt:lpstr>PowerPoint Presentation</vt:lpstr>
      <vt:lpstr>PowerPoint Presentation</vt:lpstr>
      <vt:lpstr>Measuring the Dispersion of Data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Five number summary </vt:lpstr>
      <vt:lpstr>Quartiles</vt:lpstr>
      <vt:lpstr>PowerPoint Presentation</vt:lpstr>
      <vt:lpstr>Problem -1</vt:lpstr>
      <vt:lpstr>PowerPoint Presentation</vt:lpstr>
      <vt:lpstr>Problem - 2</vt:lpstr>
      <vt:lpstr>PowerPoint Presentation</vt:lpstr>
      <vt:lpstr>PowerPoint Presentation</vt:lpstr>
      <vt:lpstr>Box plot </vt:lpstr>
      <vt:lpstr>PowerPoint Presentation</vt:lpstr>
      <vt:lpstr>Try it out</vt:lpstr>
      <vt:lpstr>PowerPoint Presentation</vt:lpstr>
      <vt:lpstr>PowerPoint Presentation</vt:lpstr>
      <vt:lpstr>Data Transformation</vt:lpstr>
      <vt:lpstr>Data Transformation: Normalization</vt:lpstr>
      <vt:lpstr>PowerPoint Presentation</vt:lpstr>
      <vt:lpstr>PowerPoint Presentation</vt:lpstr>
      <vt:lpstr> Co-variance and Correlation</vt:lpstr>
      <vt:lpstr>PowerPoint Presentation</vt:lpstr>
      <vt:lpstr>PowerPoint Presentation</vt:lpstr>
      <vt:lpstr>PowerPoint Presentation</vt:lpstr>
      <vt:lpstr>PowerPoint Presentation</vt:lpstr>
      <vt:lpstr>Correlation Analysis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Try it out</vt:lpstr>
      <vt:lpstr>PowerPoint Presentation</vt:lpstr>
      <vt:lpstr>Try it out</vt:lpstr>
      <vt:lpstr>PowerPoint Presentation</vt:lpstr>
      <vt:lpstr>Exercise</vt:lpstr>
      <vt:lpstr>Regression using Least Square</vt:lpstr>
      <vt:lpstr>Covariance</vt:lpstr>
      <vt:lpstr>Covariance</vt:lpstr>
      <vt:lpstr>More than two attributes: covariance matrix</vt:lpstr>
      <vt:lpstr>PCA</vt:lpstr>
      <vt:lpstr>PCA Example –STEP 1</vt:lpstr>
      <vt:lpstr>PCA Example –STEP 1</vt:lpstr>
      <vt:lpstr>PCA Example –STEP 2</vt:lpstr>
      <vt:lpstr>PCA Example –STEP 3</vt:lpstr>
      <vt:lpstr>PCA Example –STEP 4</vt:lpstr>
      <vt:lpstr>PCA Example –STEP 4</vt:lpstr>
      <vt:lpstr>PCA Example –STEP 4</vt:lpstr>
      <vt:lpstr>PCA Example –STEP 5</vt:lpstr>
      <vt:lpstr>PCA Example –STEP 5</vt:lpstr>
      <vt:lpstr>Determinant of 2 x 2 matrix </vt:lpstr>
      <vt:lpstr>Determinant of 3 x 3 matrix</vt:lpstr>
      <vt:lpstr>Principal components - Variance</vt:lpstr>
      <vt:lpstr>PowerPoint Presentation</vt:lpstr>
      <vt:lpstr>PowerPoint Presentation</vt:lpstr>
      <vt:lpstr>PowerPoint Presentation</vt:lpstr>
      <vt:lpstr>PowerPoint Presentation</vt:lpstr>
      <vt:lpstr>Principal Component Analysis</vt:lpstr>
      <vt:lpstr>PowerPoint Presentation</vt:lpstr>
      <vt:lpstr>PCA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Module - 2</dc:title>
  <dc:creator>Admin</dc:creator>
  <cp:lastModifiedBy>PRASHANTH S</cp:lastModifiedBy>
  <cp:revision>159</cp:revision>
  <dcterms:created xsi:type="dcterms:W3CDTF">2019-12-09T04:11:05Z</dcterms:created>
  <dcterms:modified xsi:type="dcterms:W3CDTF">2022-02-25T18:31:35Z</dcterms:modified>
</cp:coreProperties>
</file>